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DD18059D-22E0-42BF-A3ED-2CC355FBD2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26376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482407-5D5C-4223-B5C6-F030C491BF2C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69320C-7006-49D7-9C91-1A944B547592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F68334-F8B1-44E3-8DF8-D4B920BCD8C0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31E5AF-8610-497C-B306-7088FB1D2602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0789B-DD29-43AF-BC75-F066316794AA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76B30-24F4-466F-B217-C68037034FB0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7BC3D-E43C-4182-BD14-5F5E16466FFD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56600-9A46-4729-B935-150B0C4DA6F3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D556F-3C5C-438C-A243-5FF9060B155F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A9DC0B-ECFB-43AB-87E6-E6F3525F7FD9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99FE0A-E83B-40B2-B2C9-7903A525AF45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B6D4C-DB18-492E-8A84-1B7C0291A9D5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AB8E2B-7020-4180-A3DC-7CC892739166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F92D02-2D94-4478-80FB-B899E205B951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601463-B5FD-47D0-A8B7-25783B5DD601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788DD-3F86-4152-A3BE-B51FC1C5BF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4151031"/>
      </p:ext>
    </p:extLst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428DD-1735-400F-B306-B101D4EAFA5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322336"/>
      </p:ext>
    </p:extLst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77F0B-58C0-4593-A376-43A0727A64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0644573"/>
      </p:ext>
    </p:extLst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B37FAC-96DE-46F8-8DB1-C1F9D052CF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58470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753AE3-827F-421C-8935-91B231D3D4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7251200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81303-96D3-4462-AB49-0CBA22559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2343849"/>
      </p:ext>
    </p:extLst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2BC9C-3DAF-4CFD-B1BC-7A7B79A3A4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9431392"/>
      </p:ext>
    </p:extLst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A3F50-EF12-45AF-8D10-AE361C128E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06041"/>
      </p:ext>
    </p:extLst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7CFA15-F65A-4253-9ED8-CE151DE1EA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775678"/>
      </p:ext>
    </p:extLst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3AE242-ADB9-483F-B151-A2492F3EF4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2918583"/>
      </p:ext>
    </p:extLst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9F375-5245-452E-944A-C1BE1A5A38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4833910"/>
      </p:ext>
    </p:extLst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AB8568BB-562B-40E6-8835-108A2F469C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3213" y="549275"/>
            <a:ext cx="3398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>
                <a:latin typeface="Arial" charset="0"/>
              </a:rPr>
              <a:t>Валентин Загорянский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051050" y="2636838"/>
            <a:ext cx="47117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EC8F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150000"/>
              </a:spcBef>
            </a:pPr>
            <a:r>
              <a:rPr lang="ru-RU" altLang="ru-RU" sz="6000"/>
              <a:t>АКРОСТИХИ</a:t>
            </a:r>
            <a:endParaRPr lang="ru-RU" altLang="ru-RU" sz="6000" i="1">
              <a:latin typeface="Calibri" pitchFamily="34" charset="0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4" grpId="1"/>
      <p:bldP spid="3075" grpId="0"/>
      <p:bldP spid="307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увеличенно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увеличенно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0"/>
            <a:ext cx="596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742" y="-6192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0"/>
            <a:ext cx="596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Глеб Седельников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Глеб Седельников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Av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189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6628" y="-19247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Глеб Седельников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Av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0"/>
            <a:ext cx="41894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Глеб Седельников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1188" y="476250"/>
            <a:ext cx="784860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/>
              <a:t>Музыка </a:t>
            </a:r>
            <a:r>
              <a:rPr lang="ru-RU" altLang="ru-RU" sz="2400" i="1"/>
              <a:t>Глеба Седельникова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саунд-вернисаж «ИКОНОФОНИЯ»,</a:t>
            </a:r>
          </a:p>
          <a:p>
            <a:pPr algn="ctr">
              <a:spcBef>
                <a:spcPct val="50000"/>
              </a:spcBef>
            </a:pPr>
            <a:r>
              <a:rPr lang="ru-RU" altLang="ru-RU" sz="2400"/>
              <a:t>часть трека 13. На берегу молчания. Песнопение </a:t>
            </a:r>
            <a:r>
              <a:rPr lang="en-US" altLang="ru-RU" sz="2400"/>
              <a:t>III</a:t>
            </a:r>
            <a:endParaRPr lang="ru-RU" altLang="ru-RU" sz="2400"/>
          </a:p>
          <a:p>
            <a:pPr algn="ctr">
              <a:spcBef>
                <a:spcPct val="50000"/>
              </a:spcBef>
            </a:pPr>
            <a:endParaRPr lang="ru-RU" altLang="ru-RU" sz="2400"/>
          </a:p>
          <a:p>
            <a:pPr algn="ctr"/>
            <a:r>
              <a:rPr lang="ru-RU" altLang="ru-RU" sz="2400"/>
              <a:t>АкроСтихи </a:t>
            </a:r>
            <a:r>
              <a:rPr lang="ru-RU" altLang="ru-RU" sz="2400" i="1"/>
              <a:t>Валентина Загорянского</a:t>
            </a:r>
          </a:p>
          <a:p>
            <a:pPr algn="ctr"/>
            <a:endParaRPr lang="ru-RU" altLang="ru-RU" sz="2400"/>
          </a:p>
          <a:p>
            <a:pPr algn="ctr">
              <a:spcBef>
                <a:spcPct val="50000"/>
              </a:spcBef>
            </a:pPr>
            <a:r>
              <a:rPr lang="ru-RU" altLang="ru-RU" sz="2400"/>
              <a:t>читает </a:t>
            </a:r>
            <a:r>
              <a:rPr lang="ru-RU" altLang="ru-RU" sz="2400" i="1"/>
              <a:t>Игорь Бурдонов</a:t>
            </a:r>
          </a:p>
          <a:p>
            <a:pPr algn="ctr">
              <a:spcBef>
                <a:spcPct val="50000"/>
              </a:spcBef>
            </a:pPr>
            <a:endParaRPr lang="ru-RU" altLang="ru-RU" sz="2400"/>
          </a:p>
          <a:p>
            <a:pPr algn="ctr">
              <a:spcBef>
                <a:spcPct val="50000"/>
              </a:spcBef>
            </a:pPr>
            <a:r>
              <a:rPr lang="ru-RU" altLang="ru-RU" sz="2400"/>
              <a:t>фотографии </a:t>
            </a:r>
            <a:r>
              <a:rPr lang="ru-RU" altLang="ru-RU" sz="2400" i="1"/>
              <a:t>Вилли Мельникова</a:t>
            </a:r>
          </a:p>
          <a:p>
            <a:pPr algn="ctr">
              <a:spcBef>
                <a:spcPct val="50000"/>
              </a:spcBef>
            </a:pPr>
            <a:endParaRPr lang="ru-RU" altLang="ru-RU" sz="2400"/>
          </a:p>
          <a:p>
            <a:pPr algn="ctr">
              <a:spcBef>
                <a:spcPct val="50000"/>
              </a:spcBef>
            </a:pPr>
            <a:r>
              <a:rPr lang="ru-RU" altLang="ru-RU" sz="2400"/>
              <a:t>фильм сделан </a:t>
            </a:r>
            <a:r>
              <a:rPr lang="ru-RU" altLang="ru-RU" sz="2400" i="1"/>
              <a:t>Игорем Бурдоновым</a:t>
            </a:r>
          </a:p>
          <a:p>
            <a:pPr algn="ctr">
              <a:spcBef>
                <a:spcPct val="50000"/>
              </a:spcBef>
            </a:pPr>
            <a:endParaRPr lang="ru-RU" altLang="ru-RU" sz="240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8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Глеб Седельников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olchanie_all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4462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Глеб Седельников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4084" y="-8205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Photo92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Photo92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Вид из окна  ГС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Вид из окна  ГС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3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30190" y="-60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Вид из окна ГС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Вид из окна ГС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5175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48</Words>
  <Application>Microsoft Office PowerPoint</Application>
  <PresentationFormat>Экран (4:3)</PresentationFormat>
  <Paragraphs>28</Paragraphs>
  <Slides>15</Slides>
  <Notes>15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Comic Sans MS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31</cp:revision>
  <dcterms:created xsi:type="dcterms:W3CDTF">2011-01-15T13:56:30Z</dcterms:created>
  <dcterms:modified xsi:type="dcterms:W3CDTF">2024-03-09T08:49:08Z</dcterms:modified>
</cp:coreProperties>
</file>