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E9DB84-8A50-427A-BFCE-74D5AC912D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88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47E55-A5FA-4788-B1B4-31B0A39D00E8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47E55-A5FA-4788-B1B4-31B0A39D00E8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C3A4D-7345-437D-93EE-133033AEBB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204805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B5B2A-80CB-443F-8D12-F617560371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262025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DC7A3-6100-452F-B2F4-37069B3BD2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87186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1D05B-8B77-46D7-B9A4-C5CF868348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011048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CAC5D-3858-4DDD-90D8-28D6A65EDA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91775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7C7AB-4D3E-42B3-B145-87EC41DAE0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56020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8CF7A-2A6F-4DFA-8255-2505256CDA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0327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85AA1-4FDC-4516-8190-FB65A07AF8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434934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603AD-F019-4481-AC1C-3CDEE1471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987799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10A37-2E6F-4C01-98B5-4E99E981B2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25139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778B1-4EF3-470B-9620-76772B0CAF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449628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12F0D30-2514-40F9-A3C7-015DF3AFEBB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316163"/>
            <a:ext cx="15367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249488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625975"/>
            <a:ext cx="2259013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20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349500"/>
            <a:ext cx="22542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625975"/>
            <a:ext cx="226853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5975"/>
            <a:ext cx="22479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0"/>
            <a:ext cx="22479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22320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87535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14500"/>
    </mc:Choice>
    <mc:Fallback>
      <p:transition advClick="0" advTm="61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6" presetClass="emp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8" dur="15000" fill="hold"/>
                                        <p:tgtEl>
                                          <p:spTgt spid="3082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0" dur="1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5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5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1940" y="2483895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конец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2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</Words>
  <Application>Microsoft Office PowerPoint</Application>
  <PresentationFormat>Экран (4:3)</PresentationFormat>
  <Paragraphs>3</Paragraphs>
  <Slides>2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Оформление по умолчанию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26</cp:revision>
  <dcterms:created xsi:type="dcterms:W3CDTF">2010-01-30T12:28:20Z</dcterms:created>
  <dcterms:modified xsi:type="dcterms:W3CDTF">2024-03-09T13:32:19Z</dcterms:modified>
</cp:coreProperties>
</file>