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780" r:id="rId2"/>
    <p:sldId id="781" r:id="rId3"/>
    <p:sldId id="747" r:id="rId4"/>
    <p:sldId id="748" r:id="rId5"/>
    <p:sldId id="750" r:id="rId6"/>
    <p:sldId id="751" r:id="rId7"/>
    <p:sldId id="752" r:id="rId8"/>
    <p:sldId id="753" r:id="rId9"/>
    <p:sldId id="754" r:id="rId10"/>
    <p:sldId id="755" r:id="rId11"/>
    <p:sldId id="756" r:id="rId12"/>
    <p:sldId id="757" r:id="rId13"/>
    <p:sldId id="758" r:id="rId14"/>
    <p:sldId id="759" r:id="rId15"/>
    <p:sldId id="760" r:id="rId16"/>
    <p:sldId id="762" r:id="rId17"/>
    <p:sldId id="761" r:id="rId18"/>
    <p:sldId id="763" r:id="rId19"/>
    <p:sldId id="764" r:id="rId20"/>
    <p:sldId id="765" r:id="rId21"/>
    <p:sldId id="766" r:id="rId22"/>
    <p:sldId id="767" r:id="rId23"/>
    <p:sldId id="768" r:id="rId24"/>
    <p:sldId id="769" r:id="rId25"/>
    <p:sldId id="770" r:id="rId26"/>
    <p:sldId id="771" r:id="rId27"/>
    <p:sldId id="772" r:id="rId28"/>
    <p:sldId id="773" r:id="rId29"/>
    <p:sldId id="782" r:id="rId30"/>
    <p:sldId id="774" r:id="rId31"/>
    <p:sldId id="775" r:id="rId32"/>
    <p:sldId id="776" r:id="rId33"/>
    <p:sldId id="777" r:id="rId34"/>
    <p:sldId id="778" r:id="rId35"/>
    <p:sldId id="779" r:id="rId36"/>
    <p:sldId id="783" r:id="rId37"/>
    <p:sldId id="784" r:id="rId38"/>
  </p:sldIdLst>
  <p:sldSz cx="9144000" cy="6858000" type="screen4x3"/>
  <p:notesSz cx="6781800" cy="99187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EAEA"/>
    <a:srgbClr val="969696"/>
    <a:srgbClr val="C0C0C0"/>
    <a:srgbClr val="3333CC"/>
    <a:srgbClr val="F8F7EC"/>
    <a:srgbClr val="008000"/>
    <a:srgbClr val="669900"/>
    <a:srgbClr val="F7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8" autoAdjust="0"/>
    <p:restoredTop sz="94582" autoAdjust="0"/>
  </p:normalViewPr>
  <p:slideViewPr>
    <p:cSldViewPr>
      <p:cViewPr varScale="1">
        <p:scale>
          <a:sx n="124" d="100"/>
          <a:sy n="124" d="100"/>
        </p:scale>
        <p:origin x="-65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BA061F4-F7C5-4D6E-A2BE-E24A491F8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42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0B8D6-BF66-4B54-8667-943A7013643F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13AA3-761C-44E0-823D-CA7652EED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558601"/>
      </p:ext>
    </p:extLst>
  </p:cSld>
  <p:clrMapOvr>
    <a:masterClrMapping/>
  </p:clrMapOvr>
  <p:transition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1A85B-F2BD-4DC0-866B-ECEFAAD25D52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274DD-6AF9-406A-9FDD-D859636012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32070"/>
      </p:ext>
    </p:extLst>
  </p:cSld>
  <p:clrMapOvr>
    <a:masterClrMapping/>
  </p:clrMapOvr>
  <p:transition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7A888-E60A-423D-A60E-A2389F23090F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1E6C2-6B72-4DF8-89FF-1FFD7E6AA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75114"/>
      </p:ext>
    </p:extLst>
  </p:cSld>
  <p:clrMapOvr>
    <a:masterClrMapping/>
  </p:clrMapOvr>
  <p:transition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D9D44F-2BAE-4A9F-9892-5EBB822C3EAA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24A62-BEA4-4048-8DCC-6A827663C6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840566"/>
      </p:ext>
    </p:extLst>
  </p:cSld>
  <p:clrMapOvr>
    <a:masterClrMapping/>
  </p:clrMapOvr>
  <p:transition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E007C-0D8E-40DD-A3F6-B4AE2CE092BC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85140-8349-4A09-A715-CE6F97E25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33781"/>
      </p:ext>
    </p:extLst>
  </p:cSld>
  <p:clrMapOvr>
    <a:masterClrMapping/>
  </p:clrMapOvr>
  <p:transition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4FB4E-8E56-4C6B-B040-58B0C1086C25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DD839-D6E9-4CD9-A22D-8B703F73A3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744762"/>
      </p:ext>
    </p:extLst>
  </p:cSld>
  <p:clrMapOvr>
    <a:masterClrMapping/>
  </p:clrMapOvr>
  <p:transition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0C33B-275E-4753-BA04-3DB709E39D22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71A83-48DD-42EB-8355-CF46AA4EE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760095"/>
      </p:ext>
    </p:extLst>
  </p:cSld>
  <p:clrMapOvr>
    <a:masterClrMapping/>
  </p:clrMapOvr>
  <p:transition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235C-7174-4522-BCBA-AF11AE924C9D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BD7D3-41D9-45FD-B7EE-2FB3E6037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03710"/>
      </p:ext>
    </p:extLst>
  </p:cSld>
  <p:clrMapOvr>
    <a:masterClrMapping/>
  </p:clrMapOvr>
  <p:transition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30F0B-612A-488E-ACC0-78DA297D5211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22BDF-BFE4-4057-ABC4-021ACB5AD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6433"/>
      </p:ext>
    </p:extLst>
  </p:cSld>
  <p:clrMapOvr>
    <a:masterClrMapping/>
  </p:clrMapOvr>
  <p:transition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15342-B1BC-4EDB-AFC0-F4F0DF9C5CDD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6F726-5BD6-465C-90A9-F33D69C3B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18099"/>
      </p:ext>
    </p:extLst>
  </p:cSld>
  <p:clrMapOvr>
    <a:masterClrMapping/>
  </p:clrMapOvr>
  <p:transition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B9F88-8EB8-4B85-980D-1675DB8E18BF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59973-A0ED-498C-A4A0-D9DD33310D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008082"/>
      </p:ext>
    </p:extLst>
  </p:cSld>
  <p:clrMapOvr>
    <a:masterClrMapping/>
  </p:clrMapOvr>
  <p:transition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F8CC6-17AE-49A3-81D9-4EB647152923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98A3F-E977-4278-9AD6-093636363E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633629"/>
      </p:ext>
    </p:extLst>
  </p:cSld>
  <p:clrMapOvr>
    <a:masterClrMapping/>
  </p:clrMapOvr>
  <p:transition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512B8-990A-4C36-BE15-A3BDB07D8B46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671BB-11C9-446F-BC08-B28EE4ED5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2142"/>
      </p:ext>
    </p:extLst>
  </p:cSld>
  <p:clrMapOvr>
    <a:masterClrMapping/>
  </p:clrMapOvr>
  <p:transition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fld id="{94D90557-A3A1-4541-B391-440DDA978DEA}" type="datetime1">
              <a:rPr lang="ru-RU"/>
              <a:pPr>
                <a:defRPr/>
              </a:pPr>
              <a:t>12.03.2024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C0860DF0-8398-48D4-8F93-EE8E92F16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advClick="0" advTm="0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5" Type="http://schemas.openxmlformats.org/officeDocument/2006/relationships/image" Target="../media/image7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jpeg"/><Relationship Id="rId18" Type="http://schemas.openxmlformats.org/officeDocument/2006/relationships/image" Target="../media/image124.jpeg"/><Relationship Id="rId26" Type="http://schemas.openxmlformats.org/officeDocument/2006/relationships/image" Target="../media/image132.jpeg"/><Relationship Id="rId39" Type="http://schemas.openxmlformats.org/officeDocument/2006/relationships/image" Target="../media/image145.jpeg"/><Relationship Id="rId21" Type="http://schemas.openxmlformats.org/officeDocument/2006/relationships/image" Target="../media/image127.jpeg"/><Relationship Id="rId34" Type="http://schemas.openxmlformats.org/officeDocument/2006/relationships/image" Target="../media/image140.jpeg"/><Relationship Id="rId42" Type="http://schemas.openxmlformats.org/officeDocument/2006/relationships/image" Target="../media/image148.jpeg"/><Relationship Id="rId47" Type="http://schemas.openxmlformats.org/officeDocument/2006/relationships/image" Target="../media/image153.jpeg"/><Relationship Id="rId50" Type="http://schemas.openxmlformats.org/officeDocument/2006/relationships/image" Target="../media/image156.jpeg"/><Relationship Id="rId55" Type="http://schemas.openxmlformats.org/officeDocument/2006/relationships/image" Target="../media/image161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17" Type="http://schemas.openxmlformats.org/officeDocument/2006/relationships/image" Target="../media/image123.jpeg"/><Relationship Id="rId25" Type="http://schemas.openxmlformats.org/officeDocument/2006/relationships/image" Target="../media/image131.jpeg"/><Relationship Id="rId33" Type="http://schemas.openxmlformats.org/officeDocument/2006/relationships/image" Target="../media/image139.jpeg"/><Relationship Id="rId38" Type="http://schemas.openxmlformats.org/officeDocument/2006/relationships/image" Target="../media/image144.jpeg"/><Relationship Id="rId46" Type="http://schemas.openxmlformats.org/officeDocument/2006/relationships/image" Target="../media/image152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2.jpeg"/><Relationship Id="rId20" Type="http://schemas.openxmlformats.org/officeDocument/2006/relationships/image" Target="../media/image126.jpeg"/><Relationship Id="rId29" Type="http://schemas.openxmlformats.org/officeDocument/2006/relationships/image" Target="../media/image135.jpeg"/><Relationship Id="rId41" Type="http://schemas.openxmlformats.org/officeDocument/2006/relationships/image" Target="../media/image147.jpeg"/><Relationship Id="rId54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24" Type="http://schemas.openxmlformats.org/officeDocument/2006/relationships/image" Target="../media/image130.jpeg"/><Relationship Id="rId32" Type="http://schemas.openxmlformats.org/officeDocument/2006/relationships/image" Target="../media/image138.jpeg"/><Relationship Id="rId37" Type="http://schemas.openxmlformats.org/officeDocument/2006/relationships/image" Target="../media/image143.jpeg"/><Relationship Id="rId40" Type="http://schemas.openxmlformats.org/officeDocument/2006/relationships/image" Target="../media/image146.jpeg"/><Relationship Id="rId45" Type="http://schemas.openxmlformats.org/officeDocument/2006/relationships/image" Target="../media/image151.jpeg"/><Relationship Id="rId53" Type="http://schemas.openxmlformats.org/officeDocument/2006/relationships/image" Target="../media/image159.jpeg"/><Relationship Id="rId5" Type="http://schemas.openxmlformats.org/officeDocument/2006/relationships/image" Target="../media/image111.jpeg"/><Relationship Id="rId15" Type="http://schemas.openxmlformats.org/officeDocument/2006/relationships/image" Target="../media/image121.jpeg"/><Relationship Id="rId23" Type="http://schemas.openxmlformats.org/officeDocument/2006/relationships/image" Target="../media/image129.jpeg"/><Relationship Id="rId28" Type="http://schemas.openxmlformats.org/officeDocument/2006/relationships/image" Target="../media/image134.jpeg"/><Relationship Id="rId36" Type="http://schemas.openxmlformats.org/officeDocument/2006/relationships/image" Target="../media/image142.jpeg"/><Relationship Id="rId49" Type="http://schemas.openxmlformats.org/officeDocument/2006/relationships/image" Target="../media/image155.jpeg"/><Relationship Id="rId10" Type="http://schemas.openxmlformats.org/officeDocument/2006/relationships/image" Target="../media/image116.jpeg"/><Relationship Id="rId19" Type="http://schemas.openxmlformats.org/officeDocument/2006/relationships/image" Target="../media/image125.jpeg"/><Relationship Id="rId31" Type="http://schemas.openxmlformats.org/officeDocument/2006/relationships/image" Target="../media/image137.jpeg"/><Relationship Id="rId44" Type="http://schemas.openxmlformats.org/officeDocument/2006/relationships/image" Target="../media/image150.jpeg"/><Relationship Id="rId52" Type="http://schemas.openxmlformats.org/officeDocument/2006/relationships/image" Target="../media/image158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Relationship Id="rId14" Type="http://schemas.openxmlformats.org/officeDocument/2006/relationships/image" Target="../media/image120.jpeg"/><Relationship Id="rId22" Type="http://schemas.openxmlformats.org/officeDocument/2006/relationships/image" Target="../media/image128.jpeg"/><Relationship Id="rId27" Type="http://schemas.openxmlformats.org/officeDocument/2006/relationships/image" Target="../media/image133.jpeg"/><Relationship Id="rId30" Type="http://schemas.openxmlformats.org/officeDocument/2006/relationships/image" Target="../media/image136.jpeg"/><Relationship Id="rId35" Type="http://schemas.openxmlformats.org/officeDocument/2006/relationships/image" Target="../media/image141.jpeg"/><Relationship Id="rId43" Type="http://schemas.openxmlformats.org/officeDocument/2006/relationships/image" Target="../media/image149.jpeg"/><Relationship Id="rId48" Type="http://schemas.openxmlformats.org/officeDocument/2006/relationships/image" Target="../media/image154.jpeg"/><Relationship Id="rId8" Type="http://schemas.openxmlformats.org/officeDocument/2006/relationships/image" Target="../media/image114.jpeg"/><Relationship Id="rId51" Type="http://schemas.openxmlformats.org/officeDocument/2006/relationships/image" Target="../media/image157.jpeg"/><Relationship Id="rId3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181.jpe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jpeg"/><Relationship Id="rId11" Type="http://schemas.openxmlformats.org/officeDocument/2006/relationships/image" Target="../media/image189.jpeg"/><Relationship Id="rId5" Type="http://schemas.openxmlformats.org/officeDocument/2006/relationships/image" Target="../media/image183.jpeg"/><Relationship Id="rId10" Type="http://schemas.openxmlformats.org/officeDocument/2006/relationships/image" Target="../media/image188.jpeg"/><Relationship Id="rId4" Type="http://schemas.openxmlformats.org/officeDocument/2006/relationships/image" Target="../media/image182.jpeg"/><Relationship Id="rId9" Type="http://schemas.openxmlformats.org/officeDocument/2006/relationships/image" Target="../media/image18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13" Type="http://schemas.openxmlformats.org/officeDocument/2006/relationships/image" Target="../media/image204.jpeg"/><Relationship Id="rId3" Type="http://schemas.openxmlformats.org/officeDocument/2006/relationships/image" Target="../media/image194.jpeg"/><Relationship Id="rId7" Type="http://schemas.openxmlformats.org/officeDocument/2006/relationships/image" Target="../media/image198.jpeg"/><Relationship Id="rId12" Type="http://schemas.openxmlformats.org/officeDocument/2006/relationships/image" Target="../media/image20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7.jpeg"/><Relationship Id="rId11" Type="http://schemas.openxmlformats.org/officeDocument/2006/relationships/image" Target="../media/image202.jpeg"/><Relationship Id="rId5" Type="http://schemas.openxmlformats.org/officeDocument/2006/relationships/image" Target="../media/image196.jpeg"/><Relationship Id="rId10" Type="http://schemas.openxmlformats.org/officeDocument/2006/relationships/image" Target="../media/image201.jpeg"/><Relationship Id="rId4" Type="http://schemas.openxmlformats.org/officeDocument/2006/relationships/image" Target="../media/image195.jpeg"/><Relationship Id="rId9" Type="http://schemas.openxmlformats.org/officeDocument/2006/relationships/image" Target="../media/image200.jpeg"/><Relationship Id="rId14" Type="http://schemas.openxmlformats.org/officeDocument/2006/relationships/image" Target="../media/image20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jpeg"/><Relationship Id="rId3" Type="http://schemas.openxmlformats.org/officeDocument/2006/relationships/image" Target="../media/image207.jpeg"/><Relationship Id="rId7" Type="http://schemas.openxmlformats.org/officeDocument/2006/relationships/image" Target="../media/image21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jpeg"/><Relationship Id="rId11" Type="http://schemas.openxmlformats.org/officeDocument/2006/relationships/image" Target="../media/image215.jpeg"/><Relationship Id="rId5" Type="http://schemas.openxmlformats.org/officeDocument/2006/relationships/image" Target="../media/image209.jpeg"/><Relationship Id="rId10" Type="http://schemas.openxmlformats.org/officeDocument/2006/relationships/image" Target="../media/image214.jpeg"/><Relationship Id="rId4" Type="http://schemas.openxmlformats.org/officeDocument/2006/relationships/image" Target="../media/image208.jpeg"/><Relationship Id="rId9" Type="http://schemas.openxmlformats.org/officeDocument/2006/relationships/image" Target="../media/image21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3780DA-4171-473B-9D8C-592811415079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2053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055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56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57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58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59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0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1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62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054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45165" name="WordArt 13"/>
          <p:cNvSpPr>
            <a:spLocks noChangeArrowheads="1" noChangeShapeType="1" noTextEdit="1"/>
          </p:cNvSpPr>
          <p:nvPr/>
        </p:nvSpPr>
        <p:spPr bwMode="auto">
          <a:xfrm>
            <a:off x="1619250" y="1484313"/>
            <a:ext cx="6121400" cy="21605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ЛИПОВКА</a:t>
            </a:r>
          </a:p>
        </p:txBody>
      </p:sp>
      <p:sp>
        <p:nvSpPr>
          <p:cNvPr id="946191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" name="Авраам роди Исаака 19 26 27 28 29 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94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45165" grpId="0" animBg="1"/>
      <p:bldP spid="94619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3CA9E3E-26D2-41FD-B4A5-F8468704872A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  <p:pic>
        <p:nvPicPr>
          <p:cNvPr id="918530" name="Picture 2" descr="Изображение 0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7575"/>
          </a:xfrm>
          <a:noFill/>
        </p:spPr>
      </p:pic>
      <p:pic>
        <p:nvPicPr>
          <p:cNvPr id="918531" name="Picture 3" descr="Изображение 06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7575"/>
          </a:xfrm>
          <a:noFill/>
        </p:spPr>
      </p:pic>
      <p:grpSp>
        <p:nvGrpSpPr>
          <p:cNvPr id="11269" name="Group 4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1271" name="Group 5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1273" name="Rectangle 6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74" name="Rectangle 7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75" name="Rectangle 8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76" name="Rectangle 9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77" name="Rectangle 10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78" name="Rectangle 11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79" name="Rectangle 12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1280" name="Rectangle 13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1272" name="Text Box 14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18544" name="Line 16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8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8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18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18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1CFA32-8819-4F4B-B49F-D4068BA77C01}" type="slidenum">
              <a:rPr lang="ru-RU" altLang="ru-RU"/>
              <a:pPr eaLnBrk="1" hangingPunct="1"/>
              <a:t>11</a:t>
            </a:fld>
            <a:endParaRPr lang="ru-RU" altLang="ru-RU"/>
          </a:p>
        </p:txBody>
      </p:sp>
      <p:pic>
        <p:nvPicPr>
          <p:cNvPr id="919554" name="Picture 2" descr="Изображение 0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9555" name="Picture 3" descr="Изображение 0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9556" name="Picture 4" descr="Изображение 0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9557" name="Picture 5" descr="Изображение 0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5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2297" name="Group 7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2299" name="Rectangle 8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0" name="Rectangle 9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1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2" name="Rectangle 11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3" name="Rectangle 12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4" name="Rectangle 13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5" name="Rectangle 14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2306" name="Rectangle 15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2298" name="Text Box 16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19570" name="Line 18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91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91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95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4A7E19C-501C-46EC-BAF5-EFDF851BE878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  <p:pic>
        <p:nvPicPr>
          <p:cNvPr id="920578" name="Picture 2" descr="Изображение 0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3319" name="Group 4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3321" name="Rectangle 5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2" name="Rectangle 6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3" name="Rectangle 7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4" name="Rectangle 8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5" name="Rectangle 9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6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7" name="Rectangle 11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3328" name="Rectangle 12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3320" name="Text Box 13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20590" name="Picture 14" descr="Изображение 0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0592" name="Line 16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0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0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20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20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059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D47673-F5A9-40DC-8911-B697C84F2988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  <p:pic>
        <p:nvPicPr>
          <p:cNvPr id="921602" name="Picture 2" descr="Изображение 0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0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4343" name="Group 4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4345" name="Rectangle 5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46" name="Rectangle 6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47" name="Rectangle 7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48" name="Rectangle 8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49" name="Rectangle 9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50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51" name="Rectangle 11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4352" name="Rectangle 12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4344" name="Text Box 13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21614" name="Picture 14" descr="Изображение 0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16" name="Line 16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21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21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1760944-978E-4EF0-9C68-CC7A48495DB0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  <p:pic>
        <p:nvPicPr>
          <p:cNvPr id="922626" name="Picture 2" descr="Изображение 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27" name="Picture 3" descr="Изображение 0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28" name="Picture 4" descr="Изображение 06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29" name="Picture 5" descr="Изображение 0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7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5369" name="Group 7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5371" name="Rectangle 8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2" name="Rectangle 9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3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4" name="Rectangle 11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5" name="Rectangle 12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6" name="Rectangle 13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7" name="Rectangle 14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5378" name="Rectangle 15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5370" name="Text Box 16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22642" name="Line 18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922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922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0FFF13B-D7F0-482E-B24D-6139633C4ACB}" type="slidenum">
              <a:rPr lang="ru-RU" altLang="ru-RU"/>
              <a:pPr eaLnBrk="1" hangingPunct="1"/>
              <a:t>15</a:t>
            </a:fld>
            <a:endParaRPr lang="ru-RU" altLang="ru-RU"/>
          </a:p>
        </p:txBody>
      </p:sp>
      <p:grpSp>
        <p:nvGrpSpPr>
          <p:cNvPr id="1638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6402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6404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05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06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07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08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09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10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6411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6403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23661" name="Picture 13" descr="Изображение 10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7575"/>
          </a:xfrm>
          <a:noFill/>
        </p:spPr>
      </p:pic>
      <p:pic>
        <p:nvPicPr>
          <p:cNvPr id="923662" name="Picture 14" descr="Изображение 1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71913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3" name="Picture 15" descr="Изображение 1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2517775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4" name="Picture 16" descr="Изображение 1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8" y="4318000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5" name="Picture 17" descr="Изображение 08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2517775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6" name="Picture 18" descr="Изображение 0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17775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7" name="Picture 19" descr="Изображение 08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318000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8" name="Picture 20" descr="Изображение 08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71913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69" name="Picture 21" descr="Изображение 08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71913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70" name="Picture 22" descr="Изображение 08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1913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71" name="Picture 23" descr="Изображение 08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4318000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72" name="Picture 24" descr="Изображение 0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2517775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73" name="Picture 25" descr="Изображение 1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4318000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75" name="Line 2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92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92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92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923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2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92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2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923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2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92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923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"/>
                                        <p:tgtEl>
                                          <p:spTgt spid="923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"/>
                                        <p:tgtEl>
                                          <p:spTgt spid="923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"/>
                                        <p:tgtEl>
                                          <p:spTgt spid="923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"/>
                                        <p:tgtEl>
                                          <p:spTgt spid="923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923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"/>
                                        <p:tgtEl>
                                          <p:spTgt spid="923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"/>
                                        <p:tgtEl>
                                          <p:spTgt spid="923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"/>
                                        <p:tgtEl>
                                          <p:spTgt spid="923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"/>
                                        <p:tgtEl>
                                          <p:spTgt spid="923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"/>
                                        <p:tgtEl>
                                          <p:spTgt spid="923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"/>
                                        <p:tgtEl>
                                          <p:spTgt spid="923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"/>
                                        <p:tgtEl>
                                          <p:spTgt spid="923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2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" fill="hold"/>
                                        <p:tgtEl>
                                          <p:spTgt spid="923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" fill="hold"/>
                                        <p:tgtEl>
                                          <p:spTgt spid="923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48A0E2-F420-4BA0-A4AD-4F6B2693602D}" type="slidenum">
              <a:rPr lang="ru-RU" altLang="ru-RU"/>
              <a:pPr eaLnBrk="1" hangingPunct="1"/>
              <a:t>16</a:t>
            </a:fld>
            <a:endParaRPr lang="ru-RU" altLang="ru-RU"/>
          </a:p>
        </p:txBody>
      </p:sp>
      <p:pic>
        <p:nvPicPr>
          <p:cNvPr id="925698" name="Picture 2" descr="DSCN0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699" name="Picture 3" descr="DSCN0901"/>
          <p:cNvPicPr>
            <a:picLocks noGrp="1" noChangeAspect="1" noChangeArrowheads="1"/>
          </p:cNvPicPr>
          <p:nvPr>
            <p:ph/>
          </p:nvPr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88913"/>
            <a:ext cx="4587875" cy="6119812"/>
          </a:xfrm>
          <a:noFill/>
        </p:spPr>
      </p:pic>
      <p:pic>
        <p:nvPicPr>
          <p:cNvPr id="925700" name="Picture 4" descr="DSCN0910 горизонтальн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01" name="Picture 5" descr="DSCN0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02" name="Picture 6" descr="DSCN09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03" name="Picture 7" descr="DSCN09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704" name="Picture 8" descr="DSCN09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42" name="Group 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8444" name="Group 10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8446" name="Rectangle 11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47" name="Rectangle 12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48" name="Rectangle 13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49" name="Rectangle 14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50" name="Rectangle 15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51" name="Rectangle 16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52" name="Rectangle 17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8453" name="Rectangle 18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8445" name="Text Box 19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25717" name="Line 21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5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25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5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25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25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2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25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25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9257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9257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812044-FAE6-4E93-9FAC-B470259EA9C7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17414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7416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17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18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19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20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21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22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7423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7415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24685" name="WordArt 13"/>
          <p:cNvSpPr>
            <a:spLocks noChangeArrowheads="1" noChangeShapeType="1" noTextEdit="1"/>
          </p:cNvSpPr>
          <p:nvPr/>
        </p:nvSpPr>
        <p:spPr bwMode="auto">
          <a:xfrm>
            <a:off x="1619250" y="981075"/>
            <a:ext cx="6121400" cy="374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ИЮЛЬ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ГРИБЫ</a:t>
            </a:r>
          </a:p>
        </p:txBody>
      </p:sp>
      <p:sp>
        <p:nvSpPr>
          <p:cNvPr id="924687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24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24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685" grpId="0" animBg="1"/>
      <p:bldP spid="9246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487142-3FAA-4814-B999-E734D9F88853}" type="slidenum">
              <a:rPr lang="ru-RU" altLang="ru-RU"/>
              <a:pPr eaLnBrk="1" hangingPunct="1"/>
              <a:t>18</a:t>
            </a:fld>
            <a:endParaRPr lang="ru-RU" altLang="ru-RU"/>
          </a:p>
        </p:txBody>
      </p:sp>
      <p:pic>
        <p:nvPicPr>
          <p:cNvPr id="926722" name="Picture 2" descr="DSCN09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79388"/>
            <a:ext cx="45878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23" name="Picture 3" descr="DSCN09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79388"/>
            <a:ext cx="45878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724" name="Picture 4" descr="DSCN09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79388"/>
            <a:ext cx="45878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2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9464" name="Group 6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9466" name="Rectangle 7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67" name="Rectangle 8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68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69" name="Rectangle 10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70" name="Rectangle 11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71" name="Rectangle 12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72" name="Rectangle 13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9473" name="Rectangle 14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9465" name="Text Box 15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26737" name="Line 1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6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6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6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26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2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2CA60E3-1C62-4254-8BF0-0F0E5DDA4CE8}" type="slidenum">
              <a:rPr lang="ru-RU" altLang="ru-RU"/>
              <a:pPr eaLnBrk="1" hangingPunct="1"/>
              <a:t>19</a:t>
            </a:fld>
            <a:endParaRPr lang="ru-RU" altLang="ru-RU"/>
          </a:p>
        </p:txBody>
      </p:sp>
      <p:pic>
        <p:nvPicPr>
          <p:cNvPr id="927746" name="Picture 2" descr="DSCN09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47" name="Picture 3" descr="DSCN09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48" name="Picture 4" descr="DSCN09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49" name="Picture 5" descr="DSCN09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oup 6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0490" name="Group 7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0492" name="Rectangle 8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3" name="Rectangle 9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4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5" name="Rectangle 11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6" name="Rectangle 12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7" name="Rectangle 13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8" name="Rectangle 14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0499" name="Rectangle 15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0491" name="Text Box 16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27761" name="Picture 17" descr="DSCN09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60350"/>
            <a:ext cx="45370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763" name="Line 19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27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927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27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927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7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92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92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6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522460-5623-4301-AD72-9605787B7792}" type="slidenum">
              <a:rPr lang="ru-RU" altLang="ru-RU"/>
              <a:pPr eaLnBrk="1" hangingPunct="1"/>
              <a:t>2</a:t>
            </a:fld>
            <a:endParaRPr lang="ru-RU" altLang="ru-RU"/>
          </a:p>
        </p:txBody>
      </p:sp>
      <p:grpSp>
        <p:nvGrpSpPr>
          <p:cNvPr id="3075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07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08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8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07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46190" name="WordArt 14"/>
          <p:cNvSpPr>
            <a:spLocks noChangeArrowheads="1" noChangeShapeType="1" noTextEdit="1"/>
          </p:cNvSpPr>
          <p:nvPr/>
        </p:nvSpPr>
        <p:spPr bwMode="auto">
          <a:xfrm>
            <a:off x="1619250" y="981075"/>
            <a:ext cx="6121400" cy="374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МАЙ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РАЗЛИВ</a:t>
            </a:r>
          </a:p>
        </p:txBody>
      </p:sp>
      <p:sp>
        <p:nvSpPr>
          <p:cNvPr id="946191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4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6190" grpId="0" animBg="1"/>
      <p:bldP spid="94619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A514B6-EAC6-4C1B-BEC6-D4C10124D75F}" type="slidenum">
              <a:rPr lang="ru-RU" altLang="ru-RU"/>
              <a:pPr eaLnBrk="1" hangingPunct="1"/>
              <a:t>20</a:t>
            </a:fld>
            <a:endParaRPr lang="ru-RU" altLang="ru-RU"/>
          </a:p>
        </p:txBody>
      </p:sp>
      <p:pic>
        <p:nvPicPr>
          <p:cNvPr id="928770" name="Picture 2" descr="DSCN09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771" name="Picture 3" descr="DSCN09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772" name="Picture 4" descr="DSCN0922 горизонтально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4400"/>
          </a:xfrm>
          <a:noFill/>
        </p:spPr>
      </p:pic>
      <p:grpSp>
        <p:nvGrpSpPr>
          <p:cNvPr id="21510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1512" name="Group 6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1514" name="Rectangle 7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15" name="Rectangle 8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16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17" name="Rectangle 10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18" name="Rectangle 11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19" name="Rectangle 12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20" name="Rectangle 13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1521" name="Rectangle 14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1513" name="Text Box 15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28785" name="Line 1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2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2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7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3AB75B6-4B8B-4AD8-A85B-9BA80AAD8E35}" type="slidenum">
              <a:rPr lang="ru-RU" altLang="ru-RU"/>
              <a:pPr eaLnBrk="1" hangingPunct="1"/>
              <a:t>21</a:t>
            </a:fld>
            <a:endParaRPr lang="ru-RU" altLang="ru-RU"/>
          </a:p>
        </p:txBody>
      </p:sp>
      <p:pic>
        <p:nvPicPr>
          <p:cNvPr id="929794" name="Picture 2" descr="DSCN09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79388"/>
            <a:ext cx="45878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5" name="Picture 3" descr="DSCN09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79388"/>
            <a:ext cx="45878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796" name="Picture 4" descr="DSCN09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2536" name="Group 6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2538" name="Rectangle 7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39" name="Rectangle 8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40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41" name="Rectangle 10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42" name="Rectangle 11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43" name="Rectangle 12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44" name="Rectangle 13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2545" name="Rectangle 14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2537" name="Text Box 15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29809" name="Line 1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929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929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0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813295-D9B8-4B50-9F57-7FB7EFB22CDF}" type="slidenum">
              <a:rPr lang="ru-RU" altLang="ru-RU"/>
              <a:pPr eaLnBrk="1" hangingPunct="1"/>
              <a:t>22</a:t>
            </a:fld>
            <a:endParaRPr lang="ru-RU" altLang="ru-RU"/>
          </a:p>
        </p:txBody>
      </p:sp>
      <p:grpSp>
        <p:nvGrpSpPr>
          <p:cNvPr id="23555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3565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3567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68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69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70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71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72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73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3574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3566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0829" name="Picture 13" descr="DSCN09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4443413"/>
            <a:ext cx="27717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0" name="Picture 14" descr="DSCN09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295525"/>
            <a:ext cx="27717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1" name="Picture 15" descr="DSCN09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0813"/>
            <a:ext cx="27717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2" name="Picture 16" descr="DSCN09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443413"/>
            <a:ext cx="27717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3" name="Picture 17" descr="DSCN09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0813"/>
            <a:ext cx="27717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4" name="Picture 18" descr="DSCN094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95525"/>
            <a:ext cx="2771775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5" name="Picture 19" descr="DSCN09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43413"/>
            <a:ext cx="2771775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0836" name="Picture 20" descr="DSCN0913"/>
          <p:cNvPicPr>
            <a:picLocks noGrp="1" noChangeAspect="1" noChangeArrowheads="1"/>
          </p:cNvPicPr>
          <p:nvPr>
            <p:ph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5138" y="188913"/>
            <a:ext cx="3078162" cy="4103687"/>
          </a:xfrm>
          <a:noFill/>
        </p:spPr>
      </p:pic>
      <p:sp>
        <p:nvSpPr>
          <p:cNvPr id="930838" name="Line 22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0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0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0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0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930836"/>
                                        </p:tgtEl>
                                      </p:cBhvr>
                                      <p:by x="155000" y="15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7037E-7 L 5.E-6 0.1629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308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930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930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86218A2-22A6-48B1-80CC-4249332F0503}" type="slidenum">
              <a:rPr lang="ru-RU" altLang="ru-RU"/>
              <a:pPr eaLnBrk="1" hangingPunct="1"/>
              <a:t>23</a:t>
            </a:fld>
            <a:endParaRPr lang="ru-RU" altLang="ru-RU"/>
          </a:p>
        </p:txBody>
      </p:sp>
      <p:grpSp>
        <p:nvGrpSpPr>
          <p:cNvPr id="24579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4582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4584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85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86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87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88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89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90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4591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4583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1853" name="Picture 13" descr="DSCN090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925" y="274638"/>
            <a:ext cx="7804150" cy="5851525"/>
          </a:xfrm>
          <a:noFill/>
        </p:spPr>
      </p:pic>
      <p:sp>
        <p:nvSpPr>
          <p:cNvPr id="931855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31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31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41C292-A780-40F6-9019-FE202EF71AF5}" type="slidenum">
              <a:rPr lang="ru-RU" altLang="ru-RU"/>
              <a:pPr eaLnBrk="1" hangingPunct="1"/>
              <a:t>24</a:t>
            </a:fld>
            <a:endParaRPr lang="ru-RU" altLang="ru-RU"/>
          </a:p>
        </p:txBody>
      </p:sp>
      <p:grpSp>
        <p:nvGrpSpPr>
          <p:cNvPr id="25603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565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566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566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565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2877" name="Picture 13" descr="DSCN0952_JPG_jpg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78" name="Picture 14" descr="DSCN0944_JPG_jpg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79" name="Picture 15" descr="DSCN0970_JPG_jpg_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0" name="Picture 16" descr="DSCN1015_JPG_jpg_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1" name="Picture 17" descr="DSCN1014_JPG_jpg_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2" name="Picture 18" descr="DSCN1013_JPG_jpg_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3" name="Picture 19" descr="DSCN0987_JPG_jpg_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4" name="Picture 20" descr="DSCN0985_JPG_jpg_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5" name="Picture 21" descr="DSCN0981_JPG_jpg_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6" name="Picture 22" descr="DSCN0979_JPG_jpg_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7" name="Picture 23" descr="DSCN0980_JPG_jpg_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8" name="Picture 24" descr="DSCN1012_JPG_jpg_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89" name="Picture 25" descr="DSCN0982_JPG_jpg_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0" name="Picture 26" descr="DSCN0986_JPG_jpg_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1" name="Picture 27" descr="DSCN1001_JPG_jpg_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2" name="Picture 28" descr="DSCN1002_JPG_jpg_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3" name="Picture 29" descr="DSCN0991_JPG_jpg_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4" name="Picture 30" descr="DSCN0984_JPG_jpg_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5" name="Picture 31" descr="DSCN0994_JPG_jpg_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6" name="Picture 32" descr="DSCN0975_JPG_jpg_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7" name="Picture 33" descr="DSCN0993_JPG_jpg_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8" name="Picture 34" descr="DSCN0971_JPG_jpg_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899" name="Picture 35" descr="DSCN0972_JPG_jpg_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0" name="Picture 36" descr="DSCN0974_JPG_jpg_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1" name="Picture 37" descr="DSCN0973_JPG_jpg_jp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2" name="Picture 38" descr="DSCN1017_JPG_jpg_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3" name="Picture 39" descr="DSCN0990_JPG_jpg_jp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4" name="Picture 40" descr="DSCN1000_JPG_jpg_jpg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5" name="Picture 41" descr="DSCN0995_JPG_jpg_jpg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6" name="Picture 42" descr="DSCN0992_JPG_jpg_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7" name="Picture 43" descr="DSCN0988_JPG_jpg_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8" name="Picture 44" descr="DSCN0976_JPG_jpg_jpg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09" name="Picture 45" descr="DSCN0989_JPG_jpg_jp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0" name="Picture 46" descr="DSCN0977_JPG_jpg_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1" name="Picture 47" descr="DSCN0996_JPG_jpg_jp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2" name="Picture 48" descr="DSCN0999_JPG_jpg_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3" name="Picture 49" descr="DSCN0983_JPG_jpg_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4" name="Picture 50" descr="DSCN1004_JPG_jpg_jpg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5" name="Picture 51" descr="DSCN0997_JPG_jpg_jpg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6" name="Picture 52" descr="DSCN0998_JPG_jpg_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7" name="Picture 53" descr="DSCN0978_JPG_jpg_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8" name="Picture 54" descr="DSCN1007_JPG_jpg_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19" name="Picture 55" descr="DSCN1029_JPG_jpg_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0" name="Picture 56" descr="DSCN1033_JPG_jpg_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1" name="Picture 57" descr="DSCN1032_JPG_jpg_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2" name="Picture 58" descr="DSCN1035_JPG_jpg_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3" name="Picture 59" descr="DSCN1011_JPG_jpg_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4" name="Picture 60" descr="DSCN1010_JPG_jpg_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5" name="Picture 61" descr="DSCN1009_JPG_jpg_jpg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6" name="Picture 62" descr="DSCN1034_JPG_jpg_jpg"/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7" name="Picture 63" descr="DSCN1037_JPG_jpg_jpg"/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8" name="Picture 64" descr="DSCN1036_JPG_jpg_jpg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208712" cy="466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929" name="Picture 65" descr="DSCN096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8994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931" name="Line 6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2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2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2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2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2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32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7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2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3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3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3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32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8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2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32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46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32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61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32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67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32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73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3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79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3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3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91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2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6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12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3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18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3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24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2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3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51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3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57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3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63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3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2690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3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3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32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296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32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302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3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317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3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323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2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329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93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344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32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8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32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356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3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 nodeType="afterGroup">
                            <p:stCondLst>
                              <p:cond delay="37100"/>
                            </p:stCondLst>
                            <p:childTnLst>
                              <p:par>
                                <p:cTn id="19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3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377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3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38300"/>
                            </p:stCondLst>
                            <p:childTnLst>
                              <p:par>
                                <p:cTn id="20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93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389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3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4040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3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 nodeType="afterGroup">
                            <p:stCondLst>
                              <p:cond delay="414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932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 nodeType="afterGroup">
                            <p:stCondLst>
                              <p:cond delay="44900"/>
                            </p:stCondLst>
                            <p:childTnLst>
                              <p:par>
                                <p:cTn id="2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300" fill="hold"/>
                                        <p:tgtEl>
                                          <p:spTgt spid="932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300" fill="hold"/>
                                        <p:tgtEl>
                                          <p:spTgt spid="932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9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3FC5E15-F1CD-4ED4-A127-0420EF32E295}" type="slidenum">
              <a:rPr lang="ru-RU" altLang="ru-RU"/>
              <a:pPr eaLnBrk="1" hangingPunct="1"/>
              <a:t>25</a:t>
            </a:fld>
            <a:endParaRPr lang="ru-RU" altLang="ru-RU"/>
          </a:p>
        </p:txBody>
      </p:sp>
      <p:grpSp>
        <p:nvGrpSpPr>
          <p:cNvPr id="26627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6639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6641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2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3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4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5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6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7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6648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6640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3901" name="Picture 13" descr="DSCN09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2" name="Picture 14" descr="DSCN09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3" name="Picture 15" descr="DSCN09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4" name="Picture 16" descr="DSCN095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5" name="Picture 17" descr="DSCN09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6" name="Picture 18" descr="DSCN09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7" name="Picture 19" descr="DSCN096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8" name="Picture 20" descr="DSCN096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09" name="Picture 21" descr="DSCN096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3910" name="Picture 22" descr="DSCN096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3912" name="Line 24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33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33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3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3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3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3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3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3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933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933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9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E0A7EB6-EDA9-4B09-94E7-F46A7038F4B4}" type="slidenum">
              <a:rPr lang="ru-RU" altLang="ru-RU"/>
              <a:pPr eaLnBrk="1" hangingPunct="1"/>
              <a:t>26</a:t>
            </a:fld>
            <a:endParaRPr lang="ru-RU" altLang="ru-RU"/>
          </a:p>
        </p:txBody>
      </p:sp>
      <p:grpSp>
        <p:nvGrpSpPr>
          <p:cNvPr id="27651" name="Group 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27657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7659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0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1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2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3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4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5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7666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7658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4925" name="Picture 13" descr="DSCN1006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4438" y="333375"/>
            <a:ext cx="4373562" cy="5832475"/>
          </a:xfrm>
          <a:noFill/>
        </p:spPr>
      </p:pic>
      <p:pic>
        <p:nvPicPr>
          <p:cNvPr id="934926" name="Picture 14" descr="DSCN1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927" name="Picture 15" descr="DSCN1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8450"/>
            <a:ext cx="7918450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4928" name="Picture 16" descr="DSCN10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1625"/>
            <a:ext cx="7916862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4930" name="Line 18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3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34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934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934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EEF3EF-AB2A-47E3-BBE5-BF4CA3586901}" type="slidenum">
              <a:rPr lang="ru-RU" altLang="ru-RU"/>
              <a:pPr eaLnBrk="1" hangingPunct="1"/>
              <a:t>27</a:t>
            </a:fld>
            <a:endParaRPr lang="ru-RU" altLang="ru-RU"/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2867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868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868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867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35949" name="WordArt 13"/>
          <p:cNvSpPr>
            <a:spLocks noChangeArrowheads="1" noChangeShapeType="1" noTextEdit="1"/>
          </p:cNvSpPr>
          <p:nvPr/>
        </p:nvSpPr>
        <p:spPr bwMode="auto">
          <a:xfrm>
            <a:off x="1619250" y="981075"/>
            <a:ext cx="6121400" cy="374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АВГУСТ</a:t>
            </a:r>
          </a:p>
          <a:p>
            <a:pPr algn="ctr"/>
            <a:r>
              <a:rPr lang="ru-RU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BFA"/>
                    </a:gs>
                    <a:gs pos="30000">
                      <a:srgbClr val="C4D6EB"/>
                    </a:gs>
                    <a:gs pos="6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ВЕРНИСАЖ</a:t>
            </a:r>
          </a:p>
        </p:txBody>
      </p:sp>
      <p:sp>
        <p:nvSpPr>
          <p:cNvPr id="935951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35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35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49" grpId="0" animBg="1"/>
      <p:bldP spid="93595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1D27D34-A150-44EE-8585-30745F9E3E16}" type="slidenum">
              <a:rPr lang="ru-RU" altLang="ru-RU"/>
              <a:pPr eaLnBrk="1" hangingPunct="1"/>
              <a:t>28</a:t>
            </a:fld>
            <a:endParaRPr lang="ru-RU" altLang="ru-RU"/>
          </a:p>
        </p:txBody>
      </p:sp>
      <p:grpSp>
        <p:nvGrpSpPr>
          <p:cNvPr id="29699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29704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29706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07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08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09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10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11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12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29713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29705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6973" name="Picture 13" descr="DSC006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974" name="Picture 14" descr="DSC006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6975" name="Picture 15" descr="DSC006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89887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977" name="Line 1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93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3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36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36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697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1F2F2C-B89B-42AA-8B8F-18C01A1B4DD4}" type="slidenum">
              <a:rPr lang="ru-RU" altLang="ru-RU"/>
              <a:pPr eaLnBrk="1" hangingPunct="1"/>
              <a:t>29</a:t>
            </a:fld>
            <a:endParaRPr lang="ru-RU" altLang="ru-RU"/>
          </a:p>
        </p:txBody>
      </p:sp>
      <p:grpSp>
        <p:nvGrpSpPr>
          <p:cNvPr id="30723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0727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0729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0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1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2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3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4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5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0736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0728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48240" name="Line 16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48241" name="Picture 17" descr="priglasheni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16113"/>
            <a:ext cx="7961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8242" name="Picture 18" descr="priglasheni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360738"/>
            <a:ext cx="79613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48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94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48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48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AD0787-6923-4646-B062-2A502218A90A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  <p:pic>
        <p:nvPicPr>
          <p:cNvPr id="910338" name="Picture 2" descr="Изображен 0001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222250"/>
            <a:ext cx="7996238" cy="6003925"/>
          </a:xfrm>
          <a:noFill/>
        </p:spPr>
      </p:pic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4109" name="Group 4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4111" name="Rectangle 5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2" name="Rectangle 6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3" name="Rectangle 7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4" name="Rectangle 8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5" name="Rectangle 9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6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7" name="Rectangle 11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4118" name="Rectangle 12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4110" name="Text Box 13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10350" name="Picture 14" descr="Изображен 000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79488"/>
            <a:ext cx="28797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0351" name="Picture 15" descr="Изображен 000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79488"/>
            <a:ext cx="28797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0352" name="Picture 16" descr="Изображен 0004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3500438"/>
            <a:ext cx="28797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0353" name="Picture 17" descr="Изображен 0006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00438"/>
            <a:ext cx="28797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0354" name="Picture 18" descr="Изображен 00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500438"/>
            <a:ext cx="2879725" cy="2162175"/>
          </a:xfrm>
          <a:noFill/>
        </p:spPr>
      </p:pic>
      <p:pic>
        <p:nvPicPr>
          <p:cNvPr id="910355" name="Picture 19" descr="Изображен 00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22250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0356" name="Picture 20" descr="Изображен 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22250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0358" name="Line 22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0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10338"/>
                                        </p:tgtEl>
                                      </p:cBhvr>
                                      <p:by x="36000" y="36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88889E-6 1.11111E-6 L -0.32743 -0.1696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10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72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10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910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1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10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1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5" dur="1000" fill="hold"/>
                                        <p:tgtEl>
                                          <p:spTgt spid="910354"/>
                                        </p:tgtEl>
                                      </p:cBhvr>
                                      <p:by x="278000" y="278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451 -0.00879 L 0.32743 -0.19791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910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-946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10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10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10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10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10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1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10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910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1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91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300" fill="hold"/>
                                        <p:tgtEl>
                                          <p:spTgt spid="91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035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28EAB63-3BD7-4038-8C2B-D6FF4ECFC630}" type="slidenum">
              <a:rPr lang="ru-RU" altLang="ru-RU"/>
              <a:pPr eaLnBrk="1" hangingPunct="1"/>
              <a:t>30</a:t>
            </a:fld>
            <a:endParaRPr lang="ru-RU" altLang="ru-RU"/>
          </a:p>
        </p:txBody>
      </p:sp>
      <p:grpSp>
        <p:nvGrpSpPr>
          <p:cNvPr id="31747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175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176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76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175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7997" name="Picture 13" descr="DSC006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5" y="42862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998" name="Picture 14" descr="DSC006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862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7999" name="Picture 15" descr="DSC006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79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000" name="Picture 16" descr="DSC006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193925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001" name="Picture 17" descr="DSC006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862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002" name="Picture 18" descr="DSC006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193925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003" name="Picture 19" descr="DSC0066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538"/>
            <a:ext cx="26987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8004" name="Picture 20" descr="DSC006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1675" y="107950"/>
            <a:ext cx="2698750" cy="2024063"/>
          </a:xfrm>
          <a:noFill/>
        </p:spPr>
      </p:pic>
      <p:pic>
        <p:nvPicPr>
          <p:cNvPr id="938005" name="Picture 21" descr="DSC006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53988"/>
            <a:ext cx="8135937" cy="6100762"/>
          </a:xfrm>
          <a:noFill/>
        </p:spPr>
      </p:pic>
      <p:sp>
        <p:nvSpPr>
          <p:cNvPr id="938007" name="Line 23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7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8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37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7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8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3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" fill="hold"/>
                                        <p:tgtEl>
                                          <p:spTgt spid="938005"/>
                                        </p:tgtEl>
                                      </p:cBhvr>
                                      <p:by x="34000" y="3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1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938005"/>
                                        </p:tgtEl>
                                      </p:cBhvr>
                                      <p:by x="294000" y="2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1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"/>
                                        <p:tgtEl>
                                          <p:spTgt spid="938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11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"/>
                                        <p:tgtEl>
                                          <p:spTgt spid="938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21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"/>
                                        <p:tgtEl>
                                          <p:spTgt spid="938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8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31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"/>
                                        <p:tgtEl>
                                          <p:spTgt spid="938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41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"/>
                                        <p:tgtEl>
                                          <p:spTgt spid="9379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1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"/>
                                        <p:tgtEl>
                                          <p:spTgt spid="937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7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761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"/>
                                        <p:tgtEl>
                                          <p:spTgt spid="938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8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71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"/>
                                        <p:tgtEl>
                                          <p:spTgt spid="937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3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810"/>
                            </p:stCondLst>
                            <p:childTnLst>
                              <p:par>
                                <p:cTn id="7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" fill="hold"/>
                                        <p:tgtEl>
                                          <p:spTgt spid="93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" fill="hold"/>
                                        <p:tgtEl>
                                          <p:spTgt spid="93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800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220F92-39F8-4F42-9D02-37C7CE3B29CB}" type="slidenum">
              <a:rPr lang="ru-RU" altLang="ru-RU"/>
              <a:pPr eaLnBrk="1" hangingPunct="1"/>
              <a:t>31</a:t>
            </a:fld>
            <a:endParaRPr lang="ru-RU" altLang="ru-RU"/>
          </a:p>
        </p:txBody>
      </p:sp>
      <p:grpSp>
        <p:nvGrpSpPr>
          <p:cNvPr id="32771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2776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2778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79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80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81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82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83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84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785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2777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39021" name="Picture 13" descr="DSC006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022" name="Picture 14" descr="DSC006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9023" name="Picture 15" descr="DSC006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9025" name="Line 1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9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39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39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39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939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FD1719B-E307-4FF1-A104-6D9D4F457052}" type="slidenum">
              <a:rPr lang="ru-RU" altLang="ru-RU"/>
              <a:pPr eaLnBrk="1" hangingPunct="1"/>
              <a:t>32</a:t>
            </a:fld>
            <a:endParaRPr lang="ru-RU" altLang="ru-RU"/>
          </a:p>
        </p:txBody>
      </p:sp>
      <p:grpSp>
        <p:nvGrpSpPr>
          <p:cNvPr id="33795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379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380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380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379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40045" name="Picture 13" descr="DSC00688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</p:spPr>
      </p:pic>
      <p:sp>
        <p:nvSpPr>
          <p:cNvPr id="940047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0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940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940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217DA3-8756-4179-A198-78877E7BA56F}" type="slidenum">
              <a:rPr lang="ru-RU" altLang="ru-RU"/>
              <a:pPr eaLnBrk="1" hangingPunct="1"/>
              <a:t>33</a:t>
            </a:fld>
            <a:endParaRPr lang="ru-RU" altLang="ru-RU"/>
          </a:p>
        </p:txBody>
      </p:sp>
      <p:grpSp>
        <p:nvGrpSpPr>
          <p:cNvPr id="34819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4833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4835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36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37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38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39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40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41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4842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4834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41069" name="Picture 13" descr="DSC006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0" name="Picture 14" descr="DSC006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1" name="Picture 15" descr="DSC006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2" name="Picture 16" descr="DSC006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3" name="Picture 17" descr="DSC0067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4" name="Picture 18" descr="DSC006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5" name="Picture 19" descr="DSC0068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6" name="Picture 20" descr="DSC0068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7" name="Picture 21" descr="DSC00681 горизонтально"/>
          <p:cNvPicPr>
            <a:picLocks noGrp="1" noChangeAspect="1" noChangeArrowheads="1"/>
          </p:cNvPicPr>
          <p:nvPr>
            <p:ph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16862" cy="5937250"/>
          </a:xfrm>
          <a:noFill/>
        </p:spPr>
      </p:pic>
      <p:pic>
        <p:nvPicPr>
          <p:cNvPr id="941078" name="Picture 22" descr="DSC0067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79" name="Picture 23" descr="DSC0068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1080" name="Picture 24" descr="DSC0068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1082" name="Line 26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4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4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4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4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4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4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4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4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4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94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94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108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2FBC65F-1081-4AD4-9B8E-F4C743EA1140}" type="slidenum">
              <a:rPr lang="ru-RU" altLang="ru-RU"/>
              <a:pPr eaLnBrk="1" hangingPunct="1"/>
              <a:t>34</a:t>
            </a:fld>
            <a:endParaRPr lang="ru-RU" altLang="ru-RU"/>
          </a:p>
        </p:txBody>
      </p:sp>
      <p:grpSp>
        <p:nvGrpSpPr>
          <p:cNvPr id="35843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5846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5848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49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50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51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52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53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54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5855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5847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35844" name="Picture 13" descr="Копия DSC006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16862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095" name="Line 15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42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42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9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40874-B852-49E0-A19E-0EEC8D9B697D}" type="slidenum">
              <a:rPr lang="ru-RU" altLang="ru-RU"/>
              <a:pPr eaLnBrk="1" hangingPunct="1"/>
              <a:t>35</a:t>
            </a:fld>
            <a:endParaRPr lang="ru-RU" altLang="ru-RU"/>
          </a:p>
        </p:txBody>
      </p:sp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687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688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687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43117" name="Picture 13" descr="Копия DSC006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18" name="Picture 14" descr="Копия DSC006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21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19" name="Picture 15" descr="Копия DSC006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5738"/>
            <a:ext cx="26987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20" name="Picture 16" descr="Копия DSC006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34950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21" name="Picture 17" descr="Копия DSC0069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5738"/>
            <a:ext cx="26987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22" name="Picture 18" descr="Копия DSC006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2698750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23" name="Picture 19" descr="Копия DSC0069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5021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24" name="Picture 20" descr="Копия DSC0069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4502150"/>
            <a:ext cx="2698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3125" name="Picture 21" descr="DSC00704"/>
          <p:cNvPicPr>
            <a:picLocks noGrp="1" noChangeAspect="1" noChangeArrowheads="1"/>
          </p:cNvPicPr>
          <p:nvPr>
            <p:ph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1988" y="2349500"/>
            <a:ext cx="2698750" cy="2024063"/>
          </a:xfrm>
          <a:noFill/>
        </p:spPr>
      </p:pic>
      <p:sp>
        <p:nvSpPr>
          <p:cNvPr id="943127" name="Line 23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4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3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43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4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943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943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94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000"/>
                                        <p:tgtEl>
                                          <p:spTgt spid="943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943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0"/>
                                        <p:tgtEl>
                                          <p:spTgt spid="943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0"/>
                                        <p:tgtEl>
                                          <p:spTgt spid="943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943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4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6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94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94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40874-B852-49E0-A19E-0EEC8D9B697D}" type="slidenum">
              <a:rPr lang="ru-RU" altLang="ru-RU"/>
              <a:pPr eaLnBrk="1" hangingPunct="1"/>
              <a:t>36</a:t>
            </a:fld>
            <a:endParaRPr lang="ru-RU" altLang="ru-RU"/>
          </a:p>
        </p:txBody>
      </p:sp>
      <p:grpSp>
        <p:nvGrpSpPr>
          <p:cNvPr id="36867" name="Group 2"/>
          <p:cNvGrpSpPr>
            <a:grpSpLocks/>
          </p:cNvGrpSpPr>
          <p:nvPr/>
        </p:nvGrpSpPr>
        <p:grpSpPr bwMode="auto">
          <a:xfrm>
            <a:off x="0" y="-7938"/>
            <a:ext cx="9144000" cy="6865938"/>
            <a:chOff x="0" y="-5"/>
            <a:chExt cx="5760" cy="4325"/>
          </a:xfrm>
        </p:grpSpPr>
        <p:grpSp>
          <p:nvGrpSpPr>
            <p:cNvPr id="36878" name="Group 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36880" name="Rectangle 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1" name="Rectangle 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2" name="Rectangle 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3" name="Rectangle 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4" name="Rectangle 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6" name="Rectangle 1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6887" name="Rectangle 1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6879" name="Text Box 1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43127" name="Line 23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259632" y="836712"/>
            <a:ext cx="69127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3200" dirty="0" smtClean="0"/>
              <a:t>Музыка Глеба Седельникова</a:t>
            </a:r>
          </a:p>
          <a:p>
            <a:pPr algn="ctr">
              <a:lnSpc>
                <a:spcPct val="200000"/>
              </a:lnSpc>
            </a:pPr>
            <a:r>
              <a:rPr lang="ru-RU" sz="3200" dirty="0" smtClean="0"/>
              <a:t>Из альбома «Авраам, роди Исаака</a:t>
            </a:r>
          </a:p>
          <a:p>
            <a:pPr algn="ctr">
              <a:lnSpc>
                <a:spcPct val="200000"/>
              </a:lnSpc>
            </a:pPr>
            <a:r>
              <a:rPr lang="ru-RU" sz="2000" dirty="0" smtClean="0"/>
              <a:t>(музыка добавлена 12 марта 2024 года)</a:t>
            </a:r>
          </a:p>
          <a:p>
            <a:pPr algn="ctr">
              <a:lnSpc>
                <a:spcPct val="200000"/>
              </a:lnSpc>
            </a:pPr>
            <a:endParaRPr lang="ru-RU" sz="2000" dirty="0"/>
          </a:p>
          <a:p>
            <a:pPr algn="ctr">
              <a:lnSpc>
                <a:spcPct val="200000"/>
              </a:lnSpc>
            </a:pPr>
            <a:r>
              <a:rPr lang="ru-RU" sz="3200" dirty="0" smtClean="0"/>
              <a:t>Фильм сделал Игорь Бурдонов</a:t>
            </a:r>
          </a:p>
          <a:p>
            <a:pPr algn="ctr">
              <a:lnSpc>
                <a:spcPct val="200000"/>
              </a:lnSpc>
            </a:pPr>
            <a:r>
              <a:rPr lang="ru-RU" sz="3200" dirty="0" smtClean="0"/>
              <a:t>в 2009 году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61793148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943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943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A40874-B852-49E0-A19E-0EEC8D9B697D}" type="slidenum">
              <a:rPr lang="ru-RU" altLang="ru-RU"/>
              <a:pPr eaLnBrk="1" hangingPunct="1"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3108209"/>
      </p:ext>
    </p:extLst>
  </p:cSld>
  <p:clrMapOvr>
    <a:masterClrMapping/>
  </p:clrMapOvr>
  <p:transition advTm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C350E5-6B0A-4B4B-8EC5-2308F9ABE030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  <p:pic>
        <p:nvPicPr>
          <p:cNvPr id="911362" name="Picture 2" descr="Изображение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63" name="Picture 3" descr="Изображение 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64" name="Picture 4" descr="Изображение 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65" name="Picture 5" descr="Изображение 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66" name="Picture 6" descr="Изображение 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8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5137" name="Group 8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5139" name="Rectangle 9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0" name="Rectangle 10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1" name="Rectangle 11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2" name="Rectangle 12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3" name="Rectangle 13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4" name="Rectangle 14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5" name="Rectangle 15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5146" name="Rectangle 16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5138" name="Text Box 17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11378" name="Picture 18" descr="Изображение 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79" name="Picture 19" descr="Изображение 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0" name="Picture 20" descr="Изображение 009 горизонтальн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1" name="Picture 21" descr="Изображение 0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2" name="Picture 22" descr="Изображение 0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3" name="Picture 23" descr="Изображение 0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4" name="Picture 24" descr="Изображение 0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6" name="Line 26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1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1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1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1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36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3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1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1138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911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91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228ABB-8FB7-41FD-9600-70A0ACE43292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  <p:pic>
        <p:nvPicPr>
          <p:cNvPr id="913410" name="Picture 2" descr="Изображение 0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60350"/>
            <a:ext cx="4481512" cy="5976938"/>
          </a:xfrm>
          <a:noFill/>
        </p:spPr>
      </p:pic>
      <p:grpSp>
        <p:nvGrpSpPr>
          <p:cNvPr id="6148" name="Group 3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6152" name="Group 4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6154" name="Rectangle 5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55" name="Rectangle 6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56" name="Rectangle 7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57" name="Rectangle 8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58" name="Rectangle 9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59" name="Rectangle 10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60" name="Rectangle 11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6161" name="Rectangle 12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6153" name="Text Box 13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6149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913423" name="Picture 15" descr="Изображение 02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60350"/>
            <a:ext cx="7996238" cy="5997575"/>
          </a:xfrm>
          <a:noFill/>
        </p:spPr>
      </p:pic>
      <p:sp>
        <p:nvSpPr>
          <p:cNvPr id="913425" name="Line 17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3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13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13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34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AFF720E-39AB-4226-97EB-5A6A5F284B17}" type="slidenum">
              <a:rPr lang="ru-RU" altLang="ru-RU"/>
              <a:pPr eaLnBrk="1" hangingPunct="1"/>
              <a:t>6</a:t>
            </a:fld>
            <a:endParaRPr lang="ru-RU" altLang="ru-RU"/>
          </a:p>
        </p:txBody>
      </p:sp>
      <p:pic>
        <p:nvPicPr>
          <p:cNvPr id="914434" name="Picture 2" descr="Изображение 019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9162"/>
          </a:xfrm>
          <a:noFill/>
        </p:spPr>
      </p:pic>
      <p:pic>
        <p:nvPicPr>
          <p:cNvPr id="914435" name="Picture 3" descr="Изображение 016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4436" name="Picture 4" descr="Изображение 01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4437" name="Picture 5" descr="Изображение 018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4438" name="Picture 6" descr="Изображение 024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4439" name="Picture 7" descr="Изображение 025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4440" name="Picture 8" descr="Изображение 023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9162"/>
          </a:xfrm>
          <a:noFill/>
        </p:spPr>
      </p:pic>
      <p:grpSp>
        <p:nvGrpSpPr>
          <p:cNvPr id="7178" name="Group 9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7180" name="Group 10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7182" name="Rectangle 11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3" name="Rectangle 12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4" name="Rectangle 13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5" name="Rectangle 14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6" name="Rectangle 15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7" name="Rectangle 16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8" name="Rectangle 17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7189" name="Rectangle 18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7181" name="Text Box 19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14453" name="Line 21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1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4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4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3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914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914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44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753B8B-1039-4F3B-8C4D-214C97324395}" type="slidenum">
              <a:rPr lang="ru-RU" altLang="ru-RU"/>
              <a:pPr eaLnBrk="1" hangingPunct="1"/>
              <a:t>7</a:t>
            </a:fld>
            <a:endParaRPr lang="ru-RU" altLang="ru-RU"/>
          </a:p>
        </p:txBody>
      </p:sp>
      <p:pic>
        <p:nvPicPr>
          <p:cNvPr id="915458" name="Picture 2" descr="Изображение 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5459" name="Picture 3" descr="Изображение 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5460" name="Picture 4" descr="Изображение 0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5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8201" name="Group 6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8203" name="Rectangle 7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04" name="Rectangle 8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05" name="Rectangle 9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06" name="Rectangle 10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07" name="Rectangle 11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08" name="Rectangle 12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09" name="Rectangle 13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8210" name="Rectangle 14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8202" name="Text Box 15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15472" name="Picture 16" descr="Изображение 031"/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7575"/>
          </a:xfrm>
          <a:noFill/>
        </p:spPr>
      </p:pic>
      <p:sp>
        <p:nvSpPr>
          <p:cNvPr id="915474" name="Line 18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5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91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91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4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FC00C0-E83A-4B2E-B0F4-0BFB5AFB69E7}" type="slidenum">
              <a:rPr lang="ru-RU" altLang="ru-RU"/>
              <a:pPr eaLnBrk="1" hangingPunct="1"/>
              <a:t>8</a:t>
            </a:fld>
            <a:endParaRPr lang="ru-RU" altLang="ru-RU"/>
          </a:p>
        </p:txBody>
      </p:sp>
      <p:pic>
        <p:nvPicPr>
          <p:cNvPr id="916482" name="Picture 2" descr="Изображение 0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3" name="Picture 3" descr="Изображение 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4" name="Picture 4" descr="Изображение 0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5" name="Picture 5" descr="Изображение 0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6486" name="Picture 6" descr="Изображение 0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4" name="Group 7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9227" name="Group 8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9229" name="Rectangle 9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0" name="Rectangle 10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1" name="Rectangle 11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2" name="Rectangle 12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3" name="Rectangle 13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4" name="Rectangle 14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5" name="Rectangle 15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9236" name="Rectangle 16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9228" name="Text Box 17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pic>
        <p:nvPicPr>
          <p:cNvPr id="916498" name="Picture 18" descr="Изображение 048"/>
          <p:cNvPicPr>
            <a:picLocks noGrp="1" noChangeAspect="1" noChangeArrowheads="1"/>
          </p:cNvPicPr>
          <p:nvPr>
            <p:ph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87338"/>
            <a:ext cx="7996237" cy="5997575"/>
          </a:xfrm>
          <a:noFill/>
        </p:spPr>
      </p:pic>
      <p:sp>
        <p:nvSpPr>
          <p:cNvPr id="916500" name="Line 20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6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6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6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6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16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916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50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32253B-CEC2-419A-90B2-62F71E2EFCAE}" type="slidenum">
              <a:rPr lang="ru-RU" altLang="ru-RU"/>
              <a:pPr eaLnBrk="1" hangingPunct="1"/>
              <a:t>9</a:t>
            </a:fld>
            <a:endParaRPr lang="ru-RU" altLang="ru-RU"/>
          </a:p>
        </p:txBody>
      </p:sp>
      <p:pic>
        <p:nvPicPr>
          <p:cNvPr id="917506" name="Picture 2" descr="Изображение 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07" name="Picture 3" descr="Изображение 0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08" name="Picture 4" descr="Изображение 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09" name="Picture 5" descr="Изображение 0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10" name="Picture 6" descr="Изображение 0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11" name="Picture 7" descr="Изображение 0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12" name="Picture 8" descr="Изображение 0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13" name="Picture 9" descr="Изображение 0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14" name="Picture 10" descr="Изображение 0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7515" name="Picture 11" descr="Изображение 05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7338"/>
            <a:ext cx="7996237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3" name="Group 12"/>
          <p:cNvGrpSpPr>
            <a:grpSpLocks/>
          </p:cNvGrpSpPr>
          <p:nvPr/>
        </p:nvGrpSpPr>
        <p:grpSpPr bwMode="auto">
          <a:xfrm>
            <a:off x="0" y="0"/>
            <a:ext cx="9144000" cy="6865938"/>
            <a:chOff x="0" y="-5"/>
            <a:chExt cx="5760" cy="4325"/>
          </a:xfrm>
        </p:grpSpPr>
        <p:grpSp>
          <p:nvGrpSpPr>
            <p:cNvPr id="10255" name="Group 13"/>
            <p:cNvGrpSpPr>
              <a:grpSpLocks/>
            </p:cNvGrpSpPr>
            <p:nvPr/>
          </p:nvGrpSpPr>
          <p:grpSpPr bwMode="auto">
            <a:xfrm>
              <a:off x="0" y="-5"/>
              <a:ext cx="5760" cy="4325"/>
              <a:chOff x="0" y="-5"/>
              <a:chExt cx="5760" cy="4325"/>
            </a:xfrm>
          </p:grpSpPr>
          <p:sp>
            <p:nvSpPr>
              <p:cNvPr id="10257" name="Rectangle 14"/>
              <p:cNvSpPr>
                <a:spLocks noChangeArrowheads="1"/>
              </p:cNvSpPr>
              <p:nvPr/>
            </p:nvSpPr>
            <p:spPr bwMode="auto">
              <a:xfrm>
                <a:off x="0" y="2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58" name="Rectangle 15"/>
              <p:cNvSpPr>
                <a:spLocks noChangeArrowheads="1"/>
              </p:cNvSpPr>
              <p:nvPr/>
            </p:nvSpPr>
            <p:spPr bwMode="auto">
              <a:xfrm rot="-5400000">
                <a:off x="3573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59" name="Rectangle 16"/>
              <p:cNvSpPr>
                <a:spLocks noChangeArrowheads="1"/>
              </p:cNvSpPr>
              <p:nvPr/>
            </p:nvSpPr>
            <p:spPr bwMode="auto">
              <a:xfrm rot="5400000" flipV="1">
                <a:off x="-2132" y="2154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60" name="Rectangle 17"/>
              <p:cNvSpPr>
                <a:spLocks noChangeArrowheads="1"/>
              </p:cNvSpPr>
              <p:nvPr/>
            </p:nvSpPr>
            <p:spPr bwMode="auto">
              <a:xfrm flipH="1" flipV="1">
                <a:off x="0" y="45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61" name="Rectangle 18"/>
              <p:cNvSpPr>
                <a:spLocks noChangeArrowheads="1"/>
              </p:cNvSpPr>
              <p:nvPr/>
            </p:nvSpPr>
            <p:spPr bwMode="auto">
              <a:xfrm>
                <a:off x="0" y="4269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62" name="Rectangle 19"/>
              <p:cNvSpPr>
                <a:spLocks noChangeArrowheads="1"/>
              </p:cNvSpPr>
              <p:nvPr/>
            </p:nvSpPr>
            <p:spPr bwMode="auto">
              <a:xfrm rot="5400000" flipV="1">
                <a:off x="3550" y="2149"/>
                <a:ext cx="432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63" name="Rectangle 20"/>
              <p:cNvSpPr>
                <a:spLocks noChangeArrowheads="1"/>
              </p:cNvSpPr>
              <p:nvPr/>
            </p:nvSpPr>
            <p:spPr bwMode="auto">
              <a:xfrm flipH="1">
                <a:off x="0" y="4292"/>
                <a:ext cx="5760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10264" name="Rectangle 21"/>
              <p:cNvSpPr>
                <a:spLocks noChangeArrowheads="1"/>
              </p:cNvSpPr>
              <p:nvPr/>
            </p:nvSpPr>
            <p:spPr bwMode="auto">
              <a:xfrm rot="5400000" flipH="1">
                <a:off x="-2108" y="2152"/>
                <a:ext cx="4315" cy="11"/>
              </a:xfrm>
              <a:prstGeom prst="rect">
                <a:avLst/>
              </a:prstGeom>
              <a:gradFill rotWithShape="1">
                <a:gsLst>
                  <a:gs pos="0">
                    <a:srgbClr val="7FA9D3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10256" name="Text Box 22"/>
            <p:cNvSpPr txBox="1">
              <a:spLocks noChangeArrowheads="1"/>
            </p:cNvSpPr>
            <p:nvPr/>
          </p:nvSpPr>
          <p:spPr bwMode="auto">
            <a:xfrm>
              <a:off x="2111" y="4110"/>
              <a:ext cx="348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1600">
                  <a:latin typeface="Times New Roman" pitchFamily="18" charset="0"/>
                </a:rPr>
                <a:t>Игорь Бурдонов</a:t>
              </a:r>
              <a:r>
                <a:rPr lang="en-US" altLang="ru-RU" sz="1600"/>
                <a:t>  </a:t>
              </a:r>
              <a:r>
                <a:rPr lang="ru-RU" altLang="ru-RU" sz="1600"/>
                <a:t> Липовка-2005    </a:t>
              </a:r>
              <a:r>
                <a:rPr lang="ru-RU" altLang="ru-RU" sz="1600">
                  <a:latin typeface="Comic Sans MS" pitchFamily="66" charset="0"/>
                </a:rPr>
                <a:t>Случайно вместе вечно…</a:t>
              </a:r>
            </a:p>
          </p:txBody>
        </p:sp>
      </p:grpSp>
      <p:sp>
        <p:nvSpPr>
          <p:cNvPr id="917528" name="Line 24"/>
          <p:cNvSpPr>
            <a:spLocks noChangeShapeType="1"/>
          </p:cNvSpPr>
          <p:nvPr/>
        </p:nvSpPr>
        <p:spPr bwMode="auto">
          <a:xfrm>
            <a:off x="8675688" y="6381750"/>
            <a:ext cx="288925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7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17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1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1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1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1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1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13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91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91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28" grpId="0" animBg="1"/>
    </p:bldLst>
  </p:timing>
</p:sld>
</file>

<file path=ppt/theme/theme1.xml><?xml version="1.0" encoding="utf-8"?>
<a:theme xmlns:a="http://schemas.openxmlformats.org/drawingml/2006/main" name="20">
  <a:themeElements>
    <a:clrScheme name="2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</Template>
  <TotalTime>1883</TotalTime>
  <Words>321</Words>
  <Application>Microsoft Office PowerPoint</Application>
  <PresentationFormat>Экран (4:3)</PresentationFormat>
  <Paragraphs>86</Paragraphs>
  <Slides>37</Slides>
  <Notes>37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Igor Burdonov</dc:creator>
  <cp:lastModifiedBy>igor</cp:lastModifiedBy>
  <cp:revision>70</cp:revision>
  <dcterms:created xsi:type="dcterms:W3CDTF">2005-09-06T19:54:50Z</dcterms:created>
  <dcterms:modified xsi:type="dcterms:W3CDTF">2024-03-12T19:29:35Z</dcterms:modified>
</cp:coreProperties>
</file>