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1AF"/>
    <a:srgbClr val="FCF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50E97-FA23-439F-86D1-7F97FAB03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32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BA848-F001-413D-B177-89DA7306D058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B5A53-16DF-494F-B078-BB6726EF519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5C429-EF64-4BBD-888C-CD74E602900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F2A8B-30E9-414C-B161-FE241AD8A01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89BD0-16AE-4FEA-8601-E0BF873668C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FBB16-E35C-4C27-94A4-66EDC132B06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920DF-22EA-48C7-BFE0-70615CD7E51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352C5-85B1-483B-ADF2-0DF80EC715B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34B89-CF57-43BB-B0F4-EAB06BC903A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B8C1-1E0E-46FD-BD62-E35691F3547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A0C69-C655-40F9-ACDD-85E0814DFC5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A653C-D2D2-459A-9196-2F07783DE46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85765-FD1E-4A61-AC01-CD029269317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80D59-FA22-493B-9410-8645C299967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E3B18-0A6A-4265-8D16-94AD035670D4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65786-0FCF-4D49-8037-D56E5CED9A6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79B20-4853-414B-AEA6-02F82B13401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BFA6F-808B-4639-B752-EEA4BCAF164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3D06-D41D-4959-A6B2-B137F8947A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548831"/>
      </p:ext>
    </p:extLst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AFAA-6457-44F2-86C1-84882EA958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784371"/>
      </p:ext>
    </p:extLst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90419-F0DF-49A4-9488-B40905F66A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002352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B259-01C0-4E85-9D87-42527A6A1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736605"/>
      </p:ext>
    </p:extLst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D888-CF5B-4AF3-9CF4-ACAC5B99A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186003"/>
      </p:ext>
    </p:extLst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F81F-E292-4F08-845D-D25B457D1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391389"/>
      </p:ext>
    </p:extLst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B5E2-E574-4F7B-9713-88CB879C7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5334"/>
      </p:ext>
    </p:extLst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BC1C4-CECB-4F7A-8C82-89BBA53BB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8691731"/>
      </p:ext>
    </p:extLst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04B2D-B9BD-4D90-B115-17AE293C7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425870"/>
      </p:ext>
    </p:extLst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FEA8-6FC0-4EA8-96D4-20EBDA996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942681"/>
      </p:ext>
    </p:extLst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383E-0616-404A-B111-DAA51A2861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79940"/>
      </p:ext>
    </p:extLst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E0B9B-23A1-4395-97F4-B250A89FA5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openxmlformats.org/officeDocument/2006/relationships/image" Target="../media/image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0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00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1050" y="1844675"/>
            <a:ext cx="51133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>
                <a:solidFill>
                  <a:schemeClr val="bg1"/>
                </a:solidFill>
              </a:rPr>
              <a:t>Александр Белугин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графика</a:t>
            </a:r>
          </a:p>
        </p:txBody>
      </p:sp>
      <p:pic>
        <p:nvPicPr>
          <p:cNvPr id="3079" name="Picture 7" descr="stamp_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217863"/>
            <a:ext cx="67945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zen_ukoroche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24091" y="620688"/>
            <a:ext cx="609600" cy="609600"/>
          </a:xfrm>
          <a:prstGeom prst="rect">
            <a:avLst/>
          </a:prstGeom>
        </p:spPr>
      </p:pic>
      <p:pic>
        <p:nvPicPr>
          <p:cNvPr id="3" name="0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6075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0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000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277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0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00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9637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00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3860" y="3903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00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0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00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09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0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00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0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00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49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0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00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07513" y="42236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0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0113" y="266700"/>
            <a:ext cx="7416800" cy="67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графика и текст -</a:t>
            </a:r>
          </a:p>
          <a:p>
            <a:pPr algn="ctr">
              <a:spcBef>
                <a:spcPct val="30000"/>
              </a:spcBef>
            </a:pPr>
            <a:r>
              <a:rPr lang="ru-RU" altLang="ru-RU" sz="2800">
                <a:solidFill>
                  <a:schemeClr val="bg1"/>
                </a:solidFill>
              </a:rPr>
              <a:t>Александр Белугин</a:t>
            </a:r>
          </a:p>
          <a:p>
            <a:pPr algn="ctr">
              <a:spcBef>
                <a:spcPct val="2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читает   </a:t>
            </a:r>
            <a:r>
              <a:rPr lang="ru-RU" altLang="ru-RU" sz="2800">
                <a:solidFill>
                  <a:schemeClr val="bg1"/>
                </a:solidFill>
              </a:rPr>
              <a:t>автор</a:t>
            </a:r>
          </a:p>
          <a:p>
            <a:pPr algn="ctr">
              <a:spcBef>
                <a:spcPct val="120000"/>
              </a:spcBef>
            </a:pPr>
            <a:r>
              <a:rPr lang="ru-RU" altLang="ru-RU" sz="2800" i="1">
                <a:solidFill>
                  <a:srgbClr val="EFE1AF"/>
                </a:solidFill>
                <a:latin typeface="Mistral" pitchFamily="66" charset="0"/>
              </a:rPr>
              <a:t>музыка какая-то японская дзенская</a:t>
            </a:r>
          </a:p>
          <a:p>
            <a:pPr algn="ctr">
              <a:spcBef>
                <a:spcPct val="12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фильм сделал</a:t>
            </a:r>
          </a:p>
          <a:p>
            <a:pPr algn="ctr">
              <a:spcBef>
                <a:spcPct val="30000"/>
              </a:spcBef>
            </a:pPr>
            <a:r>
              <a:rPr lang="ru-RU" altLang="ru-RU" sz="2800">
                <a:solidFill>
                  <a:schemeClr val="bg1"/>
                </a:solidFill>
              </a:rPr>
              <a:t>Игорь Бурдонов</a:t>
            </a:r>
          </a:p>
          <a:p>
            <a:pPr algn="ctr">
              <a:spcBef>
                <a:spcPct val="30000"/>
              </a:spcBef>
            </a:pPr>
            <a:endParaRPr lang="ru-RU" altLang="ru-RU" sz="2800">
              <a:solidFill>
                <a:schemeClr val="bg1"/>
              </a:solidFill>
            </a:endParaRPr>
          </a:p>
          <a:p>
            <a:pPr algn="ctr">
              <a:spcBef>
                <a:spcPct val="30000"/>
              </a:spcBef>
            </a:pPr>
            <a:endParaRPr lang="ru-RU" altLang="ru-RU" sz="2000" i="1">
              <a:solidFill>
                <a:schemeClr val="bg1"/>
              </a:solidFill>
            </a:endParaRPr>
          </a:p>
          <a:p>
            <a:pPr algn="ctr">
              <a:spcBef>
                <a:spcPct val="80000"/>
              </a:spcBef>
            </a:pPr>
            <a:r>
              <a:rPr lang="ru-RU" altLang="ru-RU" sz="2000" i="1">
                <a:solidFill>
                  <a:srgbClr val="EFE1AF"/>
                </a:solidFill>
              </a:rPr>
              <a:t>сентябрь 2012</a:t>
            </a:r>
          </a:p>
          <a:p>
            <a:pPr algn="ctr">
              <a:spcBef>
                <a:spcPct val="50000"/>
              </a:spcBef>
            </a:pPr>
            <a:endParaRPr lang="ru-RU" altLang="ru-RU" sz="2000" i="1">
              <a:solidFill>
                <a:srgbClr val="EFE1AF"/>
              </a:solidFill>
            </a:endParaRPr>
          </a:p>
        </p:txBody>
      </p:sp>
      <p:pic>
        <p:nvPicPr>
          <p:cNvPr id="37893" name="Picture 5" descr="stamp_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417638"/>
            <a:ext cx="67945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stamp_100x1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5229225"/>
            <a:ext cx="7159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540875" y="55895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7513" y="4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892" grpId="0"/>
      <p:bldP spid="37892" grpId="1"/>
      <p:bldP spid="378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7620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0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4937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0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7620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404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503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0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7790" y="277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956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00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07513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0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000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07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</Words>
  <Application>Microsoft Office PowerPoint</Application>
  <PresentationFormat>Экран (4:3)</PresentationFormat>
  <Paragraphs>29</Paragraphs>
  <Slides>18</Slides>
  <Notes>18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Mistral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Бурдонов</dc:creator>
  <cp:lastModifiedBy>igor</cp:lastModifiedBy>
  <cp:revision>13</cp:revision>
  <dcterms:created xsi:type="dcterms:W3CDTF">2012-09-22T15:51:41Z</dcterms:created>
  <dcterms:modified xsi:type="dcterms:W3CDTF">2024-03-16T14:03:44Z</dcterms:modified>
</cp:coreProperties>
</file>