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3"/>
  </p:notesMasterIdLst>
  <p:sldIdLst>
    <p:sldId id="299" r:id="rId2"/>
    <p:sldId id="259" r:id="rId3"/>
    <p:sldId id="258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24" d="100"/>
          <a:sy n="124" d="100"/>
        </p:scale>
        <p:origin x="-66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ru-RU" altLang="ru-RU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ru-RU" altLang="ru-RU"/>
          </a:p>
        </p:txBody>
      </p:sp>
      <p:sp>
        <p:nvSpPr>
          <p:cNvPr id="2052" name="Rectangle 4"/>
          <p:cNvSpPr>
            <a:spLocks noRo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0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ru-RU" altLang="ru-RU"/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17207C34-C9B1-4207-9455-E673CBAFA8A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2849287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949285F-10A5-42D8-907C-139B3A866248}" type="slidenum">
              <a:rPr lang="ru-RU" altLang="ru-RU"/>
              <a:pPr/>
              <a:t>1</a:t>
            </a:fld>
            <a:endParaRPr lang="ru-RU" altLang="ru-RU"/>
          </a:p>
        </p:txBody>
      </p:sp>
      <p:sp>
        <p:nvSpPr>
          <p:cNvPr id="90114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EFEEF2D-CB61-4072-B127-9C84DB5AEBBC}" type="slidenum">
              <a:rPr lang="ru-RU" altLang="ru-RU"/>
              <a:pPr/>
              <a:t>10</a:t>
            </a:fld>
            <a:endParaRPr lang="ru-RU" altLang="ru-RU"/>
          </a:p>
        </p:txBody>
      </p:sp>
      <p:sp>
        <p:nvSpPr>
          <p:cNvPr id="20482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A70FA3E-649D-411C-9975-BF4F7560D813}" type="slidenum">
              <a:rPr lang="ru-RU" altLang="ru-RU"/>
              <a:pPr/>
              <a:t>11</a:t>
            </a:fld>
            <a:endParaRPr lang="ru-RU" altLang="ru-RU"/>
          </a:p>
        </p:txBody>
      </p:sp>
      <p:sp>
        <p:nvSpPr>
          <p:cNvPr id="22530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7B0F982-4D2A-4B74-B320-B6251A05D61A}" type="slidenum">
              <a:rPr lang="ru-RU" altLang="ru-RU"/>
              <a:pPr/>
              <a:t>12</a:t>
            </a:fld>
            <a:endParaRPr lang="ru-RU" altLang="ru-RU"/>
          </a:p>
        </p:txBody>
      </p:sp>
      <p:sp>
        <p:nvSpPr>
          <p:cNvPr id="24578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9B4ACD1-0F71-40FF-B721-C027B05D67CC}" type="slidenum">
              <a:rPr lang="ru-RU" altLang="ru-RU"/>
              <a:pPr/>
              <a:t>13</a:t>
            </a:fld>
            <a:endParaRPr lang="ru-RU" altLang="ru-RU"/>
          </a:p>
        </p:txBody>
      </p:sp>
      <p:sp>
        <p:nvSpPr>
          <p:cNvPr id="26626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1AD105B-3EB1-48B7-9512-F292DC595632}" type="slidenum">
              <a:rPr lang="ru-RU" altLang="ru-RU"/>
              <a:pPr/>
              <a:t>14</a:t>
            </a:fld>
            <a:endParaRPr lang="ru-RU" altLang="ru-RU"/>
          </a:p>
        </p:txBody>
      </p:sp>
      <p:sp>
        <p:nvSpPr>
          <p:cNvPr id="28674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C6963A4-A055-4FC9-AD6B-E126F09740B6}" type="slidenum">
              <a:rPr lang="ru-RU" altLang="ru-RU"/>
              <a:pPr/>
              <a:t>15</a:t>
            </a:fld>
            <a:endParaRPr lang="ru-RU" altLang="ru-RU"/>
          </a:p>
        </p:txBody>
      </p:sp>
      <p:sp>
        <p:nvSpPr>
          <p:cNvPr id="30722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466AF12-6F04-4FFD-948A-BE5B23BA8545}" type="slidenum">
              <a:rPr lang="ru-RU" altLang="ru-RU"/>
              <a:pPr/>
              <a:t>16</a:t>
            </a:fld>
            <a:endParaRPr lang="ru-RU" altLang="ru-RU"/>
          </a:p>
        </p:txBody>
      </p:sp>
      <p:sp>
        <p:nvSpPr>
          <p:cNvPr id="32770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58AA4A5-FE92-48E0-B746-8B9F5893EA18}" type="slidenum">
              <a:rPr lang="ru-RU" altLang="ru-RU"/>
              <a:pPr/>
              <a:t>17</a:t>
            </a:fld>
            <a:endParaRPr lang="ru-RU" altLang="ru-RU"/>
          </a:p>
        </p:txBody>
      </p:sp>
      <p:sp>
        <p:nvSpPr>
          <p:cNvPr id="34818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4B1F76E-8A57-4287-837E-93829C9F7A59}" type="slidenum">
              <a:rPr lang="ru-RU" altLang="ru-RU"/>
              <a:pPr/>
              <a:t>18</a:t>
            </a:fld>
            <a:endParaRPr lang="ru-RU" altLang="ru-RU"/>
          </a:p>
        </p:txBody>
      </p:sp>
      <p:sp>
        <p:nvSpPr>
          <p:cNvPr id="36866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F8397AC-974C-4284-9254-A47D4117927E}" type="slidenum">
              <a:rPr lang="ru-RU" altLang="ru-RU"/>
              <a:pPr/>
              <a:t>19</a:t>
            </a:fld>
            <a:endParaRPr lang="ru-RU" altLang="ru-RU"/>
          </a:p>
        </p:txBody>
      </p:sp>
      <p:sp>
        <p:nvSpPr>
          <p:cNvPr id="38914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B16F920-8832-4D61-85AA-986B3266E407}" type="slidenum">
              <a:rPr lang="ru-RU" altLang="ru-RU"/>
              <a:pPr/>
              <a:t>2</a:t>
            </a:fld>
            <a:endParaRPr lang="ru-RU" altLang="ru-RU"/>
          </a:p>
        </p:txBody>
      </p:sp>
      <p:sp>
        <p:nvSpPr>
          <p:cNvPr id="4098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3F1606C-C36D-4D28-8E46-A33504CA1B02}" type="slidenum">
              <a:rPr lang="ru-RU" altLang="ru-RU"/>
              <a:pPr/>
              <a:t>20</a:t>
            </a:fld>
            <a:endParaRPr lang="ru-RU" altLang="ru-RU"/>
          </a:p>
        </p:txBody>
      </p:sp>
      <p:sp>
        <p:nvSpPr>
          <p:cNvPr id="40962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A261654-CC06-4A9B-8C3D-70B40219ED31}" type="slidenum">
              <a:rPr lang="ru-RU" altLang="ru-RU"/>
              <a:pPr/>
              <a:t>21</a:t>
            </a:fld>
            <a:endParaRPr lang="ru-RU" altLang="ru-RU"/>
          </a:p>
        </p:txBody>
      </p:sp>
      <p:sp>
        <p:nvSpPr>
          <p:cNvPr id="43010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E929D4B-F990-4BF7-A938-11DC116A80EC}" type="slidenum">
              <a:rPr lang="ru-RU" altLang="ru-RU"/>
              <a:pPr/>
              <a:t>22</a:t>
            </a:fld>
            <a:endParaRPr lang="ru-RU" altLang="ru-RU"/>
          </a:p>
        </p:txBody>
      </p:sp>
      <p:sp>
        <p:nvSpPr>
          <p:cNvPr id="45058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9979F91-6021-4870-9844-6FF512BAA4F6}" type="slidenum">
              <a:rPr lang="ru-RU" altLang="ru-RU"/>
              <a:pPr/>
              <a:t>23</a:t>
            </a:fld>
            <a:endParaRPr lang="ru-RU" altLang="ru-RU"/>
          </a:p>
        </p:txBody>
      </p:sp>
      <p:sp>
        <p:nvSpPr>
          <p:cNvPr id="47106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2A9AD83-C111-4E97-A531-7FC80089BDC7}" type="slidenum">
              <a:rPr lang="ru-RU" altLang="ru-RU"/>
              <a:pPr/>
              <a:t>24</a:t>
            </a:fld>
            <a:endParaRPr lang="ru-RU" altLang="ru-RU"/>
          </a:p>
        </p:txBody>
      </p:sp>
      <p:sp>
        <p:nvSpPr>
          <p:cNvPr id="49154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7EFE5B3-6B81-4294-AF4A-2506F24C8104}" type="slidenum">
              <a:rPr lang="ru-RU" altLang="ru-RU"/>
              <a:pPr/>
              <a:t>25</a:t>
            </a:fld>
            <a:endParaRPr lang="ru-RU" altLang="ru-RU"/>
          </a:p>
        </p:txBody>
      </p:sp>
      <p:sp>
        <p:nvSpPr>
          <p:cNvPr id="51202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220A2A5-0EB0-49D5-BD26-0B8DE91CB62F}" type="slidenum">
              <a:rPr lang="ru-RU" altLang="ru-RU"/>
              <a:pPr/>
              <a:t>26</a:t>
            </a:fld>
            <a:endParaRPr lang="ru-RU" altLang="ru-RU"/>
          </a:p>
        </p:txBody>
      </p:sp>
      <p:sp>
        <p:nvSpPr>
          <p:cNvPr id="53250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9D67DB1-15AE-45FE-ADE8-29431A87505C}" type="slidenum">
              <a:rPr lang="ru-RU" altLang="ru-RU"/>
              <a:pPr/>
              <a:t>27</a:t>
            </a:fld>
            <a:endParaRPr lang="ru-RU" altLang="ru-RU"/>
          </a:p>
        </p:txBody>
      </p:sp>
      <p:sp>
        <p:nvSpPr>
          <p:cNvPr id="55298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598A725-076D-4355-9865-18F37CB9E00A}" type="slidenum">
              <a:rPr lang="ru-RU" altLang="ru-RU"/>
              <a:pPr/>
              <a:t>28</a:t>
            </a:fld>
            <a:endParaRPr lang="ru-RU" altLang="ru-RU"/>
          </a:p>
        </p:txBody>
      </p:sp>
      <p:sp>
        <p:nvSpPr>
          <p:cNvPr id="57346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CEFBE73-8A61-4BA8-AA3B-24D1555E39C2}" type="slidenum">
              <a:rPr lang="ru-RU" altLang="ru-RU"/>
              <a:pPr/>
              <a:t>29</a:t>
            </a:fld>
            <a:endParaRPr lang="ru-RU" altLang="ru-RU"/>
          </a:p>
        </p:txBody>
      </p:sp>
      <p:sp>
        <p:nvSpPr>
          <p:cNvPr id="59394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3A11082-1F5A-4FA5-B487-3EA868C2B4B2}" type="slidenum">
              <a:rPr lang="ru-RU" altLang="ru-RU"/>
              <a:pPr/>
              <a:t>3</a:t>
            </a:fld>
            <a:endParaRPr lang="ru-RU" altLang="ru-RU"/>
          </a:p>
        </p:txBody>
      </p:sp>
      <p:sp>
        <p:nvSpPr>
          <p:cNvPr id="6146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51BAF15-C342-4F64-B194-1862EA50A285}" type="slidenum">
              <a:rPr lang="ru-RU" altLang="ru-RU"/>
              <a:pPr/>
              <a:t>30</a:t>
            </a:fld>
            <a:endParaRPr lang="ru-RU" altLang="ru-RU"/>
          </a:p>
        </p:txBody>
      </p:sp>
      <p:sp>
        <p:nvSpPr>
          <p:cNvPr id="61442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394E5EA-5949-4C80-9797-FF5195FA0A10}" type="slidenum">
              <a:rPr lang="ru-RU" altLang="ru-RU"/>
              <a:pPr/>
              <a:t>31</a:t>
            </a:fld>
            <a:endParaRPr lang="ru-RU" altLang="ru-RU"/>
          </a:p>
        </p:txBody>
      </p:sp>
      <p:sp>
        <p:nvSpPr>
          <p:cNvPr id="63490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6498AC7-12A5-471B-B05F-8003F16B8855}" type="slidenum">
              <a:rPr lang="ru-RU" altLang="ru-RU"/>
              <a:pPr/>
              <a:t>32</a:t>
            </a:fld>
            <a:endParaRPr lang="ru-RU" altLang="ru-RU"/>
          </a:p>
        </p:txBody>
      </p:sp>
      <p:sp>
        <p:nvSpPr>
          <p:cNvPr id="65538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CD58296-518E-4C75-8E53-0556F39B493C}" type="slidenum">
              <a:rPr lang="ru-RU" altLang="ru-RU"/>
              <a:pPr/>
              <a:t>33</a:t>
            </a:fld>
            <a:endParaRPr lang="ru-RU" altLang="ru-RU"/>
          </a:p>
        </p:txBody>
      </p:sp>
      <p:sp>
        <p:nvSpPr>
          <p:cNvPr id="67586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C2C97FF-2C57-4B42-89A9-16CFA17B1126}" type="slidenum">
              <a:rPr lang="ru-RU" altLang="ru-RU"/>
              <a:pPr/>
              <a:t>34</a:t>
            </a:fld>
            <a:endParaRPr lang="ru-RU" altLang="ru-RU"/>
          </a:p>
        </p:txBody>
      </p:sp>
      <p:sp>
        <p:nvSpPr>
          <p:cNvPr id="69634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5720529-7934-463B-B443-AF629DF26426}" type="slidenum">
              <a:rPr lang="ru-RU" altLang="ru-RU"/>
              <a:pPr/>
              <a:t>35</a:t>
            </a:fld>
            <a:endParaRPr lang="ru-RU" altLang="ru-RU"/>
          </a:p>
        </p:txBody>
      </p:sp>
      <p:sp>
        <p:nvSpPr>
          <p:cNvPr id="71682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43CBBCB-0373-4A9E-A1F3-D7D7859E0ECD}" type="slidenum">
              <a:rPr lang="ru-RU" altLang="ru-RU"/>
              <a:pPr/>
              <a:t>36</a:t>
            </a:fld>
            <a:endParaRPr lang="ru-RU" altLang="ru-RU"/>
          </a:p>
        </p:txBody>
      </p:sp>
      <p:sp>
        <p:nvSpPr>
          <p:cNvPr id="73730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F0FFB60-3B24-4093-81C1-DBFB6CE4B651}" type="slidenum">
              <a:rPr lang="ru-RU" altLang="ru-RU"/>
              <a:pPr/>
              <a:t>37</a:t>
            </a:fld>
            <a:endParaRPr lang="ru-RU" altLang="ru-RU"/>
          </a:p>
        </p:txBody>
      </p:sp>
      <p:sp>
        <p:nvSpPr>
          <p:cNvPr id="75778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BF2B6EB-A252-4881-933E-C63358567FEF}" type="slidenum">
              <a:rPr lang="ru-RU" altLang="ru-RU"/>
              <a:pPr/>
              <a:t>38</a:t>
            </a:fld>
            <a:endParaRPr lang="ru-RU" altLang="ru-RU"/>
          </a:p>
        </p:txBody>
      </p:sp>
      <p:sp>
        <p:nvSpPr>
          <p:cNvPr id="77826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1BA888E-C856-4809-8A41-33902A1461A6}" type="slidenum">
              <a:rPr lang="ru-RU" altLang="ru-RU"/>
              <a:pPr/>
              <a:t>39</a:t>
            </a:fld>
            <a:endParaRPr lang="ru-RU" altLang="ru-RU"/>
          </a:p>
        </p:txBody>
      </p:sp>
      <p:sp>
        <p:nvSpPr>
          <p:cNvPr id="79874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17025E0-7064-4C63-9963-036C1D9E0073}" type="slidenum">
              <a:rPr lang="ru-RU" altLang="ru-RU"/>
              <a:pPr/>
              <a:t>4</a:t>
            </a:fld>
            <a:endParaRPr lang="ru-RU" altLang="ru-RU"/>
          </a:p>
        </p:txBody>
      </p:sp>
      <p:sp>
        <p:nvSpPr>
          <p:cNvPr id="8194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FC2AFDD-230B-4087-ADA5-CCFC58AC7AB2}" type="slidenum">
              <a:rPr lang="ru-RU" altLang="ru-RU"/>
              <a:pPr/>
              <a:t>40</a:t>
            </a:fld>
            <a:endParaRPr lang="ru-RU" altLang="ru-RU"/>
          </a:p>
        </p:txBody>
      </p:sp>
      <p:sp>
        <p:nvSpPr>
          <p:cNvPr id="81922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590C373-4DC6-410B-AA2B-7291BCDDBEF9}" type="slidenum">
              <a:rPr lang="ru-RU" altLang="ru-RU"/>
              <a:pPr/>
              <a:t>41</a:t>
            </a:fld>
            <a:endParaRPr lang="ru-RU" altLang="ru-RU"/>
          </a:p>
        </p:txBody>
      </p:sp>
      <p:sp>
        <p:nvSpPr>
          <p:cNvPr id="83970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43C86F1-A4E9-46CB-B6F4-A266F6C9AD93}" type="slidenum">
              <a:rPr lang="ru-RU" altLang="ru-RU"/>
              <a:pPr/>
              <a:t>5</a:t>
            </a:fld>
            <a:endParaRPr lang="ru-RU" altLang="ru-RU"/>
          </a:p>
        </p:txBody>
      </p:sp>
      <p:sp>
        <p:nvSpPr>
          <p:cNvPr id="10242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3092B27-56EF-48C4-AE5D-06958AB926DF}" type="slidenum">
              <a:rPr lang="ru-RU" altLang="ru-RU"/>
              <a:pPr/>
              <a:t>6</a:t>
            </a:fld>
            <a:endParaRPr lang="ru-RU" altLang="ru-RU"/>
          </a:p>
        </p:txBody>
      </p:sp>
      <p:sp>
        <p:nvSpPr>
          <p:cNvPr id="12290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099B309-70FF-4627-881A-4963F05BA37C}" type="slidenum">
              <a:rPr lang="ru-RU" altLang="ru-RU"/>
              <a:pPr/>
              <a:t>7</a:t>
            </a:fld>
            <a:endParaRPr lang="ru-RU" altLang="ru-RU"/>
          </a:p>
        </p:txBody>
      </p:sp>
      <p:sp>
        <p:nvSpPr>
          <p:cNvPr id="14338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AC848D2-2680-4454-949D-5758B74C55B9}" type="slidenum">
              <a:rPr lang="ru-RU" altLang="ru-RU"/>
              <a:pPr/>
              <a:t>8</a:t>
            </a:fld>
            <a:endParaRPr lang="ru-RU" altLang="ru-RU"/>
          </a:p>
        </p:txBody>
      </p:sp>
      <p:sp>
        <p:nvSpPr>
          <p:cNvPr id="16386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761F953-EDFD-4BE6-A3D9-A67A384423BD}" type="slidenum">
              <a:rPr lang="ru-RU" altLang="ru-RU"/>
              <a:pPr/>
              <a:t>9</a:t>
            </a:fld>
            <a:endParaRPr lang="ru-RU" altLang="ru-RU"/>
          </a:p>
        </p:txBody>
      </p:sp>
      <p:sp>
        <p:nvSpPr>
          <p:cNvPr id="18434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E10652-42A2-470A-AD18-79082FBCF107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096008334"/>
      </p:ext>
    </p:extLst>
  </p:cSld>
  <p:clrMapOvr>
    <a:masterClrMapping/>
  </p:clrMapOvr>
  <p:transition advClick="0" advTm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E7D135-555F-430C-BA0A-28B14D19CB3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22388756"/>
      </p:ext>
    </p:extLst>
  </p:cSld>
  <p:clrMapOvr>
    <a:masterClrMapping/>
  </p:clrMapOvr>
  <p:transition advClick="0" advTm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758435-4687-4617-ABB6-9AC809515781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72497147"/>
      </p:ext>
    </p:extLst>
  </p:cSld>
  <p:clrMapOvr>
    <a:masterClrMapping/>
  </p:clrMapOvr>
  <p:transition advClick="0" advTm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C287B3-E418-49E4-85BD-2C7F709889C2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06644804"/>
      </p:ext>
    </p:extLst>
  </p:cSld>
  <p:clrMapOvr>
    <a:masterClrMapping/>
  </p:clrMapOvr>
  <p:transition advClick="0" advTm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325E97-93CB-4C24-9DA7-E8AB22A5106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12117731"/>
      </p:ext>
    </p:extLst>
  </p:cSld>
  <p:clrMapOvr>
    <a:masterClrMapping/>
  </p:clrMapOvr>
  <p:transition advClick="0" advTm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B0FCFD7-42C2-4219-83D9-232E3F4CCDD4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46255180"/>
      </p:ext>
    </p:extLst>
  </p:cSld>
  <p:clrMapOvr>
    <a:masterClrMapping/>
  </p:clrMapOvr>
  <p:transition advClick="0" advTm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CECBD6-7EB2-44C6-9226-45EA750B4A84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04731752"/>
      </p:ext>
    </p:extLst>
  </p:cSld>
  <p:clrMapOvr>
    <a:masterClrMapping/>
  </p:clrMapOvr>
  <p:transition advClick="0" advTm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573413-C2A5-4FEA-B05F-94264B0DFF74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24323283"/>
      </p:ext>
    </p:extLst>
  </p:cSld>
  <p:clrMapOvr>
    <a:masterClrMapping/>
  </p:clrMapOvr>
  <p:transition advClick="0" advTm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7B23BE4-D427-4FBE-AC44-A25BCE861BF1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3002840"/>
      </p:ext>
    </p:extLst>
  </p:cSld>
  <p:clrMapOvr>
    <a:masterClrMapping/>
  </p:clrMapOvr>
  <p:transition advClick="0" advTm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912631-BCAF-46FE-9E61-78D6C972B0D4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77878157"/>
      </p:ext>
    </p:extLst>
  </p:cSld>
  <p:clrMapOvr>
    <a:masterClrMapping/>
  </p:clrMapOvr>
  <p:transition advClick="0" advTm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DB46F8-9F97-491C-A5E1-A0FC65D6313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664789748"/>
      </p:ext>
    </p:extLst>
  </p:cSld>
  <p:clrMapOvr>
    <a:masterClrMapping/>
  </p:clrMapOvr>
  <p:transition advClick="0" advTm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ru-RU" alt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ru-RU" alt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77EA8B38-E58E-44BB-BAD6-C5F79A5998A1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Click="0" advTm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jpeg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jpeg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jpeg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jpeg"/><Relationship Id="rId4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jpeg"/><Relationship Id="rId4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6.jpe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7.jpe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jpeg"/><Relationship Id="rId4" Type="http://schemas.openxmlformats.org/officeDocument/2006/relationships/image" Target="../media/image1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jpeg"/><Relationship Id="rId4" Type="http://schemas.openxmlformats.org/officeDocument/2006/relationships/image" Target="../media/image1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jpeg"/><Relationship Id="rId4" Type="http://schemas.openxmlformats.org/officeDocument/2006/relationships/image" Target="../media/image2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jpeg"/><Relationship Id="rId4" Type="http://schemas.openxmlformats.org/officeDocument/2006/relationships/image" Target="../media/image21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microsoft.com/office/2007/relationships/media" Target="../media/media2.mp3"/><Relationship Id="rId7" Type="http://schemas.openxmlformats.org/officeDocument/2006/relationships/image" Target="../media/image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4.png"/><Relationship Id="rId4" Type="http://schemas.openxmlformats.org/officeDocument/2006/relationships/audio" Target="../media/media2.mp3"/><Relationship Id="rId9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1.jpe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2.jpe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2.jpe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3.jpe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jpeg"/><Relationship Id="rId4" Type="http://schemas.openxmlformats.org/officeDocument/2006/relationships/image" Target="../media/image2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jpeg"/><Relationship Id="rId4" Type="http://schemas.openxmlformats.org/officeDocument/2006/relationships/image" Target="../media/image2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jpeg"/><Relationship Id="rId4" Type="http://schemas.openxmlformats.org/officeDocument/2006/relationships/image" Target="../media/image2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jpeg"/><Relationship Id="rId4" Type="http://schemas.openxmlformats.org/officeDocument/2006/relationships/image" Target="../media/image2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jpeg"/><Relationship Id="rId4" Type="http://schemas.openxmlformats.org/officeDocument/2006/relationships/image" Target="../media/image2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jpeg"/><Relationship Id="rId4" Type="http://schemas.openxmlformats.org/officeDocument/2006/relationships/image" Target="../media/image2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jpeg"/><Relationship Id="rId4" Type="http://schemas.openxmlformats.org/officeDocument/2006/relationships/image" Target="../media/image3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jpeg"/><Relationship Id="rId5" Type="http://schemas.openxmlformats.org/officeDocument/2006/relationships/image" Target="../media/image32.jpe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jpeg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jpeg"/><Relationship Id="rId4" Type="http://schemas.openxmlformats.org/officeDocument/2006/relationships/image" Target="../media/image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jpeg"/><Relationship Id="rId4" Type="http://schemas.openxmlformats.org/officeDocument/2006/relationships/image" Target="../media/image33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3.jpe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34.jpe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jpeg"/><Relationship Id="rId5" Type="http://schemas.openxmlformats.org/officeDocument/2006/relationships/image" Target="../media/image34.jpeg"/><Relationship Id="rId4" Type="http://schemas.openxmlformats.org/officeDocument/2006/relationships/image" Target="../media/image35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jpeg"/><Relationship Id="rId4" Type="http://schemas.openxmlformats.org/officeDocument/2006/relationships/image" Target="../media/image37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7.jpe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38.jpe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35.xml"/><Relationship Id="rId9" Type="http://schemas.openxmlformats.org/officeDocument/2006/relationships/image" Target="../media/image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jpeg"/><Relationship Id="rId4" Type="http://schemas.openxmlformats.org/officeDocument/2006/relationships/image" Target="../media/image40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0.jpeg"/><Relationship Id="rId4" Type="http://schemas.openxmlformats.org/officeDocument/2006/relationships/image" Target="../media/image41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1.jpeg"/><Relationship Id="rId4" Type="http://schemas.openxmlformats.org/officeDocument/2006/relationships/image" Target="../media/image42.jpe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2.jpe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43.jpe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3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6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3.jpeg"/><Relationship Id="rId4" Type="http://schemas.openxmlformats.org/officeDocument/2006/relationships/image" Target="../media/image44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e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e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jpeg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jpeg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jpeg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Text Box 2"/>
          <p:cNvSpPr txBox="1">
            <a:spLocks noChangeArrowheads="1"/>
          </p:cNvSpPr>
          <p:nvPr/>
        </p:nvSpPr>
        <p:spPr bwMode="auto">
          <a:xfrm>
            <a:off x="3752850" y="4508500"/>
            <a:ext cx="2020888" cy="2014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ru-RU" altLang="ru-RU">
                <a:solidFill>
                  <a:schemeClr val="bg1"/>
                </a:solidFill>
              </a:rPr>
              <a:t>23</a:t>
            </a:r>
            <a:r>
              <a:rPr lang="en-US" altLang="ru-RU">
                <a:solidFill>
                  <a:schemeClr val="bg1"/>
                </a:solidFill>
              </a:rPr>
              <a:t> </a:t>
            </a:r>
            <a:r>
              <a:rPr lang="ru-RU" altLang="ru-RU">
                <a:solidFill>
                  <a:schemeClr val="bg1"/>
                </a:solidFill>
              </a:rPr>
              <a:t>февраля 1971</a:t>
            </a:r>
          </a:p>
          <a:p>
            <a:pPr algn="ctr"/>
            <a:endParaRPr lang="ru-RU" altLang="ru-RU">
              <a:solidFill>
                <a:schemeClr val="bg1"/>
              </a:solidFill>
            </a:endParaRPr>
          </a:p>
          <a:p>
            <a:pPr algn="ctr"/>
            <a:r>
              <a:rPr lang="en-US" altLang="ru-RU">
                <a:solidFill>
                  <a:schemeClr val="bg1"/>
                </a:solidFill>
              </a:rPr>
              <a:t>6 </a:t>
            </a:r>
            <a:r>
              <a:rPr lang="ru-RU" altLang="ru-RU">
                <a:solidFill>
                  <a:schemeClr val="bg1"/>
                </a:solidFill>
              </a:rPr>
              <a:t>ноября 1971</a:t>
            </a:r>
          </a:p>
          <a:p>
            <a:pPr algn="ctr"/>
            <a:endParaRPr lang="ru-RU" altLang="ru-RU">
              <a:solidFill>
                <a:schemeClr val="bg1"/>
              </a:solidFill>
            </a:endParaRPr>
          </a:p>
          <a:p>
            <a:pPr algn="ctr"/>
            <a:r>
              <a:rPr lang="en-US" altLang="ru-RU">
                <a:solidFill>
                  <a:schemeClr val="bg1"/>
                </a:solidFill>
              </a:rPr>
              <a:t>6 </a:t>
            </a:r>
            <a:r>
              <a:rPr lang="ru-RU" altLang="ru-RU">
                <a:solidFill>
                  <a:schemeClr val="bg1"/>
                </a:solidFill>
              </a:rPr>
              <a:t>ноября 2011</a:t>
            </a:r>
          </a:p>
          <a:p>
            <a:pPr algn="ctr"/>
            <a:endParaRPr lang="ru-RU" altLang="ru-RU">
              <a:solidFill>
                <a:schemeClr val="bg1"/>
              </a:solidFill>
            </a:endParaRPr>
          </a:p>
          <a:p>
            <a:pPr algn="ctr"/>
            <a:r>
              <a:rPr lang="en-US" altLang="ru-RU">
                <a:solidFill>
                  <a:schemeClr val="bg1"/>
                </a:solidFill>
              </a:rPr>
              <a:t>12</a:t>
            </a:r>
            <a:r>
              <a:rPr lang="ru-RU" altLang="ru-RU">
                <a:solidFill>
                  <a:schemeClr val="bg1"/>
                </a:solidFill>
              </a:rPr>
              <a:t> ноября 2011</a:t>
            </a:r>
          </a:p>
        </p:txBody>
      </p:sp>
      <p:sp>
        <p:nvSpPr>
          <p:cNvPr id="89091" name="Text Box 3"/>
          <p:cNvSpPr txBox="1">
            <a:spLocks noChangeArrowheads="1"/>
          </p:cNvSpPr>
          <p:nvPr/>
        </p:nvSpPr>
        <p:spPr bwMode="auto">
          <a:xfrm>
            <a:off x="579438" y="1341438"/>
            <a:ext cx="8415337" cy="1770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ru-RU" altLang="ru-RU" sz="2800" b="1">
                <a:solidFill>
                  <a:schemeClr val="bg1"/>
                </a:solidFill>
              </a:rPr>
              <a:t>О Д И Н     Д Е Н Ь</a:t>
            </a:r>
          </a:p>
          <a:p>
            <a:pPr algn="ctr"/>
            <a:endParaRPr lang="ru-RU" altLang="ru-RU" sz="2800" b="1">
              <a:solidFill>
                <a:schemeClr val="bg1"/>
              </a:solidFill>
            </a:endParaRPr>
          </a:p>
          <a:p>
            <a:pPr algn="ctr"/>
            <a:r>
              <a:rPr lang="ru-RU" altLang="ru-RU" i="1">
                <a:solidFill>
                  <a:schemeClr val="bg1"/>
                </a:solidFill>
                <a:latin typeface="Times New Roman" pitchFamily="18" charset="0"/>
              </a:rPr>
              <a:t>часть первая</a:t>
            </a:r>
            <a:endParaRPr lang="en-US" altLang="ru-RU" i="1">
              <a:solidFill>
                <a:schemeClr val="bg1"/>
              </a:solidFill>
              <a:latin typeface="Times New Roman" pitchFamily="18" charset="0"/>
            </a:endParaRPr>
          </a:p>
          <a:p>
            <a:pPr algn="ctr"/>
            <a:endParaRPr lang="en-US" altLang="ru-RU" i="1">
              <a:solidFill>
                <a:schemeClr val="bg1"/>
              </a:solidFill>
              <a:latin typeface="Times New Roman" pitchFamily="18" charset="0"/>
            </a:endParaRPr>
          </a:p>
          <a:p>
            <a:pPr algn="ctr"/>
            <a:r>
              <a:rPr lang="ru-RU" altLang="ru-RU" i="1">
                <a:solidFill>
                  <a:schemeClr val="bg1"/>
                </a:solidFill>
                <a:latin typeface="Times New Roman" pitchFamily="18" charset="0"/>
              </a:rPr>
              <a:t>Е. Желинский. Фантазия на тему песни В. Гаврилина «Любовь останется».</a:t>
            </a:r>
          </a:p>
        </p:txBody>
      </p:sp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890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0"/>
                                        <p:tgtEl>
                                          <p:spTgt spid="890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2" presetID="10" presetClass="exit" presetSubtype="0" fill="hold" grpId="1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0"/>
                                        <p:tgtEl>
                                          <p:spTgt spid="890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89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0"/>
                                        <p:tgtEl>
                                          <p:spTgt spid="890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89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090" grpId="0"/>
      <p:bldP spid="89090" grpId="1"/>
      <p:bldP spid="89091" grpId="0"/>
      <p:bldP spid="89091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f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29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9" name="Picture 3" descr="001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000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2000" fill="hold"/>
                                        <p:tgtEl>
                                          <p:spTgt spid="1946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-0.25 0  E" pathEditMode="relative" rAng="0" ptsTypes="">
                                      <p:cBhvr>
                                        <p:cTn id="8" dur="120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0" presetClass="exit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f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29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7" name="Picture 3" descr="001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 descr="001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2000" fill="hold"/>
                                        <p:tgtEl>
                                          <p:spTgt spid="21508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4" presetClass="pat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59063 -0.40949 " pathEditMode="relative" rAng="0" ptsTypes="AA">
                                      <p:cBhvr>
                                        <p:cTn id="8" dur="12000" fill="hold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531" y="-2048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0" presetClass="exit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f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29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5" name="Picture 3" descr="001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6" name="Picture 4" descr="001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2000" fill="hold"/>
                                        <p:tgtEl>
                                          <p:spTgt spid="23556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5521 -0.46204 " pathEditMode="relative" rAng="0" ptsTypes="AA">
                                      <p:cBhvr>
                                        <p:cTn id="8" dur="12000" fill="hold"/>
                                        <p:tgtEl>
                                          <p:spTgt spid="235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60" y="-2310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0" presetClass="exit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0"/>
                                        <p:tgtEl>
                                          <p:spTgt spid="235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f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29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3" name="Picture 3" descr="001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4" name="Picture 4" descr="001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9000" fill="hold"/>
                                        <p:tgtEl>
                                          <p:spTgt spid="25604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4965 0 " pathEditMode="relative" rAng="0" ptsTypes="AA">
                                      <p:cBhvr>
                                        <p:cTn id="8" dur="9000" fill="hold"/>
                                        <p:tgtEl>
                                          <p:spTgt spid="256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83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0" presetClass="exit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3500"/>
                                        <p:tgtEl>
                                          <p:spTgt spid="256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f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29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1" name="Picture 3" descr="001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2" name="Picture 4" descr="001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2000" fill="hold"/>
                                        <p:tgtEl>
                                          <p:spTgt spid="27652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87413 -0.28356 " pathEditMode="relative" rAng="0" ptsTypes="AA">
                                      <p:cBhvr>
                                        <p:cTn id="8" dur="12000" fill="hold"/>
                                        <p:tgtEl>
                                          <p:spTgt spid="276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698" y="-1419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0" presetClass="exit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0"/>
                                        <p:tgtEl>
                                          <p:spTgt spid="276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fo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29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699" name="Picture 3" descr="001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0" name="Picture 4" descr="001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00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296400" y="493713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mp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5000" fill="hold"/>
                                        <p:tgtEl>
                                          <p:spTgt spid="29700"/>
                                        </p:tgtEl>
                                      </p:cBhvr>
                                      <p:by x="600000" y="60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35" presetClass="pat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42517 -0.27292 " pathEditMode="relative" rAng="0" ptsTypes="AA">
                                      <p:cBhvr>
                                        <p:cTn id="10" dur="15000" fill="hold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50" y="-13657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0"/>
                                        <p:tgtEl>
                                          <p:spTgt spid="297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9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f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29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47" name="Picture 3" descr="001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48" name="Picture 4" descr="001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9000" fill="hold"/>
                                        <p:tgtEl>
                                          <p:spTgt spid="317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-0.25 0  E" pathEditMode="relative" ptsTypes="">
                                      <p:cBhvr>
                                        <p:cTn id="8" dur="9000" fill="hold"/>
                                        <p:tgtEl>
                                          <p:spTgt spid="317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0"/>
                                        <p:tgtEl>
                                          <p:spTgt spid="317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f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29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5" name="Picture 3" descr="001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988" y="188913"/>
            <a:ext cx="4979987" cy="5832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6" name="Picture 4" descr="001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3000" fill="hold"/>
                                        <p:tgtEl>
                                          <p:spTgt spid="33796"/>
                                        </p:tgtEl>
                                      </p:cBhvr>
                                      <p:by x="3000000" y="300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1.26788 0.64051 " pathEditMode="relative" rAng="0" ptsTypes="AA">
                                      <p:cBhvr>
                                        <p:cTn id="8" dur="13000" fill="hold"/>
                                        <p:tgtEl>
                                          <p:spTgt spid="337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385" y="3201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0" presetClass="exit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6000"/>
                                        <p:tgtEl>
                                          <p:spTgt spid="337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5999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f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29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3" name="Picture 3" descr="001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165975" y="-5427663"/>
            <a:ext cx="23431500" cy="17576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4" name="Picture 4" descr="001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988" y="188913"/>
            <a:ext cx="4979987" cy="5832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8000" fill="hold"/>
                                        <p:tgtEl>
                                          <p:spTgt spid="358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0"/>
                                        <p:tgtEl>
                                          <p:spTgt spid="358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35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0"/>
                                        <p:tgtEl>
                                          <p:spTgt spid="358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f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29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1" name="Picture 3" descr="001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2" name="Picture 4" descr="001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165975" y="-5427663"/>
            <a:ext cx="23431500" cy="17576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6000" fill="hold"/>
                                        <p:tgtEl>
                                          <p:spTgt spid="37892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2000"/>
                                        <p:tgtEl>
                                          <p:spTgt spid="378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o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29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DSCN499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DSCN498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7" name="Rectangle 5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pic>
        <p:nvPicPr>
          <p:cNvPr id="2" name="Gavrilin_Jelinsky_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324975" y="836712"/>
            <a:ext cx="609600" cy="609600"/>
          </a:xfrm>
          <a:prstGeom prst="rect">
            <a:avLst/>
          </a:prstGeom>
        </p:spPr>
      </p:pic>
      <p:pic>
        <p:nvPicPr>
          <p:cNvPr id="3" name="001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324975" y="1484784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0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8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7999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6" presetClass="emph" presetSubtype="0" ac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Scale>
                                      <p:cBhvr>
                                        <p:cTn id="13" dur="10000" fill="hold"/>
                                        <p:tgtEl>
                                          <p:spTgt spid="3076"/>
                                        </p:tgtEl>
                                      </p:cBhvr>
                                      <p:by x="600000" y="600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35" presetClass="path" presetSubtype="0" ac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0 0 L 1.94514 0 " pathEditMode="relative" rAng="0" ptsTypes="AA">
                                      <p:cBhvr>
                                        <p:cTn id="15" dur="10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257" y="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6415" numSld="1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numSld="1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07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fo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29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939" name="Picture 3" descr="002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940" name="Picture 4" descr="001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00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278180" y="316386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8000" fill="hold"/>
                                        <p:tgtEl>
                                          <p:spTgt spid="39940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4" presetClass="pat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65365 -0.18889 " pathEditMode="relative" rAng="0" ptsTypes="AA">
                                      <p:cBhvr>
                                        <p:cTn id="8" dur="8000" fill="hold"/>
                                        <p:tgtEl>
                                          <p:spTgt spid="399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674" y="-944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0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0"/>
                                        <p:tgtEl>
                                          <p:spTgt spid="399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39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fo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29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987" name="Picture 3" descr="002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988" name="Picture 4" descr="002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00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296400" y="3048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mp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5000" fill="hold"/>
                                        <p:tgtEl>
                                          <p:spTgt spid="41988"/>
                                        </p:tgtEl>
                                      </p:cBhvr>
                                      <p:by x="250000" y="2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10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000"/>
                                        <p:tgtEl>
                                          <p:spTgt spid="419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1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f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29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035" name="Picture 3" descr="002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036" name="Picture 4" descr="002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8000" fill="hold"/>
                                        <p:tgtEl>
                                          <p:spTgt spid="44036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3000"/>
                                        <p:tgtEl>
                                          <p:spTgt spid="440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44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f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29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083" name="Picture 3" descr="002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084" name="Picture 4" descr="002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2000" fill="hold"/>
                                        <p:tgtEl>
                                          <p:spTgt spid="46084"/>
                                        </p:tgtEl>
                                      </p:cBhvr>
                                      <p:by x="900000" y="90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4" presetClass="pat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1.0474 0.25208 " pathEditMode="relative" rAng="0" ptsTypes="AA">
                                      <p:cBhvr>
                                        <p:cTn id="8" dur="12000" fill="hold"/>
                                        <p:tgtEl>
                                          <p:spTgt spid="460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361" y="1259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0" presetClass="exit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3000"/>
                                        <p:tgtEl>
                                          <p:spTgt spid="460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46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f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29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131" name="Picture 3" descr="0024mo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8"/>
            <a:ext cx="9144000" cy="685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132" name="Picture 4" descr="002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0" fill="hold"/>
                                        <p:tgtEl>
                                          <p:spTgt spid="48132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12593 " pathEditMode="relative" rAng="0" ptsTypes="AA">
                                      <p:cBhvr>
                                        <p:cTn id="8" dur="5000" fill="hold"/>
                                        <p:tgtEl>
                                          <p:spTgt spid="481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29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0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000"/>
                                        <p:tgtEl>
                                          <p:spTgt spid="481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8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f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29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179" name="Picture 3" descr="002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180" name="Picture 4" descr="0024mo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0" fill="hold"/>
                                        <p:tgtEl>
                                          <p:spTgt spid="50180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2000"/>
                                        <p:tgtEl>
                                          <p:spTgt spid="50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0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f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29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227" name="Picture 3" descr="002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228" name="Picture 4" descr="002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2000" fill="hold"/>
                                        <p:tgtEl>
                                          <p:spTgt spid="52228"/>
                                        </p:tgtEl>
                                      </p:cBhvr>
                                      <p:by x="250000" y="2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7083 0 " pathEditMode="relative" rAng="0" ptsTypes="AA">
                                      <p:cBhvr>
                                        <p:cTn id="8" dur="12000" fill="hold"/>
                                        <p:tgtEl>
                                          <p:spTgt spid="522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42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0" presetClass="exit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0"/>
                                        <p:tgtEl>
                                          <p:spTgt spid="522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52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f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29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275" name="Picture 3" descr="002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276" name="Picture 4" descr="002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2000" fill="hold"/>
                                        <p:tgtEl>
                                          <p:spTgt spid="54276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0"/>
                                        <p:tgtEl>
                                          <p:spTgt spid="542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54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f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29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323" name="Picture 3" descr="002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324" name="Picture 4" descr="002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2000" fill="hold"/>
                                        <p:tgtEl>
                                          <p:spTgt spid="56324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-0.25 0  E" pathEditMode="relative" ptsTypes="">
                                      <p:cBhvr>
                                        <p:cTn id="8" dur="12000" fill="hold"/>
                                        <p:tgtEl>
                                          <p:spTgt spid="563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10" presetClass="exit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0"/>
                                        <p:tgtEl>
                                          <p:spTgt spid="563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56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003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371" name="Picture 3" descr="f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29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372" name="Picture 4" descr="002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373" name="Picture 5" descr="002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7000" fill="hold"/>
                                        <p:tgtEl>
                                          <p:spTgt spid="58373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4" presetClass="pat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1.37813 -0.23102 " pathEditMode="relative" rAng="0" ptsTypes="AA">
                                      <p:cBhvr>
                                        <p:cTn id="8" dur="7000" fill="hold"/>
                                        <p:tgtEl>
                                          <p:spTgt spid="583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906" y="-11551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0" presetClass="exit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3000"/>
                                        <p:tgtEl>
                                          <p:spTgt spid="583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58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f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29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DSCN499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DSCN499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c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0" fill="hold"/>
                                        <p:tgtEl>
                                          <p:spTgt spid="5124"/>
                                        </p:tgtEl>
                                      </p:cBhvr>
                                      <p:by x="800000" y="80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1.28368 -0.55648 " pathEditMode="relative" rAng="0" ptsTypes="AA">
                                      <p:cBhvr>
                                        <p:cTn id="8" dur="10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184" y="-2782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0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003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419" name="Picture 3" descr="f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29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420" name="Picture 4" descr="003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421" name="Picture 5" descr="002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7000" fill="hold"/>
                                        <p:tgtEl>
                                          <p:spTgt spid="60421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4" presetClass="pat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63785 -0.57755 " pathEditMode="relative" rAng="0" ptsTypes="AA">
                                      <p:cBhvr>
                                        <p:cTn id="8" dur="7000" fill="hold"/>
                                        <p:tgtEl>
                                          <p:spTgt spid="604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892" y="-28889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0" presetClass="exit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3000"/>
                                        <p:tgtEl>
                                          <p:spTgt spid="604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60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f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29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467" name="Picture 3" descr="003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468" name="Picture 4" descr="003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3000" fill="hold"/>
                                        <p:tgtEl>
                                          <p:spTgt spid="6246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4" presetClass="pat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283 0 " pathEditMode="relative" rAng="0" ptsTypes="AA">
                                      <p:cBhvr>
                                        <p:cTn id="8" dur="3000" fill="hold"/>
                                        <p:tgtEl>
                                          <p:spTgt spid="624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06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624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fo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29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515" name="Picture 3" descr="003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516" name="Picture 4" descr="003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odilsja_i_vyro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252520" y="317592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mp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9000" fill="hold"/>
                                        <p:tgtEl>
                                          <p:spTgt spid="645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35" presetClass="pat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4722 0.13657 " pathEditMode="relative" rAng="0" ptsTypes="AA">
                                      <p:cBhvr>
                                        <p:cTn id="10" dur="9000" fill="hold"/>
                                        <p:tgtEl>
                                          <p:spTgt spid="645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61" y="6829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3000"/>
                                        <p:tgtEl>
                                          <p:spTgt spid="645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64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 descr="f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29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563" name="Picture 3" descr="003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564" name="Picture 4" descr="003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6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565" name="Picture 5" descr="0032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138" y="2708275"/>
            <a:ext cx="2852737" cy="4065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8000" fill="hold"/>
                                        <p:tgtEl>
                                          <p:spTgt spid="66564"/>
                                        </p:tgtEl>
                                      </p:cBhvr>
                                      <p:by x="2000000" y="200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5 -3.83241 " pathEditMode="relative" rAng="0" ptsTypes="AA">
                                      <p:cBhvr>
                                        <p:cTn id="8" dur="8000" fill="hold"/>
                                        <p:tgtEl>
                                          <p:spTgt spid="665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000" y="-19162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665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0"/>
                                        <p:tgtEl>
                                          <p:spTgt spid="665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66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0"/>
                                        <p:tgtEl>
                                          <p:spTgt spid="665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66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 descr="f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29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11" name="Picture 3" descr="003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12" name="Picture 4" descr="003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0" fill="hold"/>
                                        <p:tgtEl>
                                          <p:spTgt spid="686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-0.25 0  E" pathEditMode="relative" ptsTypes="">
                                      <p:cBhvr>
                                        <p:cTn id="8" dur="5000" fill="hold"/>
                                        <p:tgtEl>
                                          <p:spTgt spid="686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10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000"/>
                                        <p:tgtEl>
                                          <p:spTgt spid="686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8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 descr="fo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29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659" name="Picture 3" descr="003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8"/>
            <a:ext cx="9144000" cy="685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660" name="Picture 4" descr="003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8"/>
            <a:ext cx="9144000" cy="685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661" name="Picture 5" descr="0033a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3" y="0"/>
            <a:ext cx="43307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krasnaja_sten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296400" y="298483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mp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30000" fill="hold"/>
                                        <p:tgtEl>
                                          <p:spTgt spid="70660"/>
                                        </p:tgtEl>
                                      </p:cBhvr>
                                      <p:by x="800000" y="80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35" presetClass="pat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48148E-6 L -0.26771 0.00023 " pathEditMode="relative" rAng="0" ptsTypes="AA">
                                      <p:cBhvr>
                                        <p:cTn id="10" dur="30000" fill="hold"/>
                                        <p:tgtEl>
                                          <p:spTgt spid="706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385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4000"/>
                                        <p:tgtEl>
                                          <p:spTgt spid="706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4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2000"/>
                                        <p:tgtEl>
                                          <p:spTgt spid="706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1999"/>
                                          </p:stCondLst>
                                        </p:cTn>
                                        <p:tgtEl>
                                          <p:spTgt spid="70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4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2000"/>
                                        <p:tgtEl>
                                          <p:spTgt spid="706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1999"/>
                                          </p:stCondLst>
                                        </p:cTn>
                                        <p:tgtEl>
                                          <p:spTgt spid="70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 descr="f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29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707" name="Picture 3" descr="003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708" name="Picture 4" descr="003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8"/>
            <a:ext cx="9144000" cy="685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27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2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 descr="f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29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755" name="Picture 3" descr="003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756" name="Picture 4" descr="003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8"/>
            <a:ext cx="9144000" cy="685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0" fill="hold"/>
                                        <p:tgtEl>
                                          <p:spTgt spid="7475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-0.25 0  E" pathEditMode="relative" ptsTypes="">
                                      <p:cBhvr>
                                        <p:cTn id="8" dur="5000" fill="hold"/>
                                        <p:tgtEl>
                                          <p:spTgt spid="747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10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000"/>
                                        <p:tgtEl>
                                          <p:spTgt spid="747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4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 descr="f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29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803" name="Picture 3" descr="003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804" name="Picture 4" descr="003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0" fill="hold"/>
                                        <p:tgtEl>
                                          <p:spTgt spid="7680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-0.25 0  E" pathEditMode="relative" rAng="0" ptsTypes="">
                                      <p:cBhvr>
                                        <p:cTn id="8" dur="5000" fill="hold"/>
                                        <p:tgtEl>
                                          <p:spTgt spid="768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0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000"/>
                                        <p:tgtEl>
                                          <p:spTgt spid="768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6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 descr="fo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29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851" name="Picture 3" descr="0037a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852" name="Picture 4" descr="003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von_za_tem_okn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252520" y="302911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0"/>
                                        <p:tgtEl>
                                          <p:spTgt spid="788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8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3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f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29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DSCN499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DSCN499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2000" fill="hold"/>
                                        <p:tgtEl>
                                          <p:spTgt spid="7172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34653 " pathEditMode="relative" rAng="0" ptsTypes="AA">
                                      <p:cBhvr>
                                        <p:cTn id="8" dur="12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733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0" presetClass="exit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 descr="f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29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899" name="Picture 3" descr="003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900" name="Picture 4" descr="0037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0" fill="hold"/>
                                        <p:tgtEl>
                                          <p:spTgt spid="809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-0.25 0  E" pathEditMode="relative" ptsTypes="">
                                      <p:cBhvr>
                                        <p:cTn id="8" dur="5000" fill="hold"/>
                                        <p:tgtEl>
                                          <p:spTgt spid="809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10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000"/>
                                        <p:tgtEl>
                                          <p:spTgt spid="809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0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 descr="f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29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947" name="Text Box 3"/>
          <p:cNvSpPr txBox="1">
            <a:spLocks noChangeArrowheads="1"/>
          </p:cNvSpPr>
          <p:nvPr/>
        </p:nvSpPr>
        <p:spPr bwMode="auto">
          <a:xfrm>
            <a:off x="3492500" y="2924175"/>
            <a:ext cx="226853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/>
              <a:t>конец первой части</a:t>
            </a:r>
          </a:p>
        </p:txBody>
      </p:sp>
      <p:pic>
        <p:nvPicPr>
          <p:cNvPr id="82949" name="Picture 5" descr="003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0" fill="hold"/>
                                        <p:tgtEl>
                                          <p:spTgt spid="829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-0.25 0  E" pathEditMode="relative" ptsTypes="">
                                      <p:cBhvr>
                                        <p:cTn id="8" dur="5000" fill="hold"/>
                                        <p:tgtEl>
                                          <p:spTgt spid="829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10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000"/>
                                        <p:tgtEl>
                                          <p:spTgt spid="829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2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3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3000"/>
                                        <p:tgtEl>
                                          <p:spTgt spid="829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82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94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f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29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DSCN499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DSCN499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2000" fill="hold"/>
                                        <p:tgtEl>
                                          <p:spTgt spid="9220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f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29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DSCN499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DSCN499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5000" fill="hold"/>
                                        <p:tgtEl>
                                          <p:spTgt spid="11268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4" presetClass="pat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-0.33333  E" pathEditMode="relative" ptsTypes="">
                                      <p:cBhvr>
                                        <p:cTn id="8" dur="15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10" presetClass="exit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f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29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DSCN499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DSCN499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2000" fill="hold"/>
                                        <p:tgtEl>
                                          <p:spTgt spid="13316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4" presetClass="pat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-0.33333  E" pathEditMode="relative" ptsTypes="">
                                      <p:cBhvr>
                                        <p:cTn id="8" dur="120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10" presetClass="exit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f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29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DSCN499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DSCN499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0" fill="hold"/>
                                        <p:tgtEl>
                                          <p:spTgt spid="1536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9688 -0.06296 " pathEditMode="relative" rAng="0" ptsTypes="AA">
                                      <p:cBhvr>
                                        <p:cTn id="8" dur="100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844" y="-314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0" presetClass="exit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40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f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29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1" name="Picture 3" descr="000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DSCN499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2000" fill="hold"/>
                                        <p:tgtEl>
                                          <p:spTgt spid="174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0469 0 " pathEditMode="relative" rAng="0" ptsTypes="AA">
                                      <p:cBhvr>
                                        <p:cTn id="8" dur="120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243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0" presetClass="exit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155</TotalTime>
  <Words>81</Words>
  <Application>Microsoft Office PowerPoint</Application>
  <PresentationFormat>Экран (4:3)</PresentationFormat>
  <Paragraphs>54</Paragraphs>
  <Slides>41</Slides>
  <Notes>41</Notes>
  <HiddenSlides>0</HiddenSlides>
  <MMClips>8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41</vt:i4>
      </vt:variant>
    </vt:vector>
  </HeadingPairs>
  <TitlesOfParts>
    <vt:vector size="44" baseType="lpstr">
      <vt:lpstr>Arial</vt:lpstr>
      <vt:lpstr>Times New Roman</vt:lpstr>
      <vt:lpstr>Оформление по умолчанию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Игорь Бурдонов</dc:creator>
  <cp:lastModifiedBy>igor</cp:lastModifiedBy>
  <cp:revision>202</cp:revision>
  <dcterms:created xsi:type="dcterms:W3CDTF">2011-11-20T19:59:22Z</dcterms:created>
  <dcterms:modified xsi:type="dcterms:W3CDTF">2024-03-15T18:19:40Z</dcterms:modified>
</cp:coreProperties>
</file>