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5" r:id="rId2"/>
    <p:sldId id="297" r:id="rId3"/>
    <p:sldId id="298" r:id="rId4"/>
    <p:sldId id="299" r:id="rId5"/>
    <p:sldId id="300" r:id="rId6"/>
    <p:sldId id="301" r:id="rId7"/>
    <p:sldId id="30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01003F-D734-41AD-A576-F0BFBFEC13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3703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9B41A-DE2B-4CCE-AD88-85728829A570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44105-93F9-4800-BE30-57B1496EDABB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3E556-5A2C-45C0-8298-47EAD740C2B9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29F34-BB97-493A-97DE-003126F6E48F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9D90D-4305-4C3A-98D3-4D9B1CE675E7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12EF2-5250-41AF-B874-84B6ACBA68B0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3AB08-E1B7-4E98-A24A-A55368D38E24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41996-E08E-43D9-B4CD-F4B652ED1A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4563410"/>
      </p:ext>
    </p:extLst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E2C30-533A-401B-A26C-6D59131591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1047056"/>
      </p:ext>
    </p:extLst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9841B-BA43-4E0D-9A21-92CD1BDD1A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1463858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A6883-4E33-4654-8169-E83C077C5C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505563"/>
      </p:ext>
    </p:extLst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EDE86-4BC7-4E3C-8211-277FC01E81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8333448"/>
      </p:ext>
    </p:extLst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66FFA-289D-4C74-BA8F-C1A7870D43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194641"/>
      </p:ext>
    </p:extLst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184AA-4B4B-470F-8706-619D19A65D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4825446"/>
      </p:ext>
    </p:extLst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4164A-E32B-4151-AA4C-43A5538365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4801828"/>
      </p:ext>
    </p:extLst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FEC1C-58F1-4505-9534-974C153866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0824715"/>
      </p:ext>
    </p:extLst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B19C7-991F-4E3D-82F2-1984B4F1CD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423458"/>
      </p:ext>
    </p:extLst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36D2D-8BBF-4137-A861-0585591DEF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41911"/>
      </p:ext>
    </p:extLst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0956A8-B3F3-45A5-B99D-19C0168FFC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752850" y="4508500"/>
            <a:ext cx="20208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>
                <a:solidFill>
                  <a:schemeClr val="bg1"/>
                </a:solidFill>
              </a:rPr>
              <a:t>23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ru-RU" altLang="ru-RU">
                <a:solidFill>
                  <a:schemeClr val="bg1"/>
                </a:solidFill>
              </a:rPr>
              <a:t>февраля 1971</a:t>
            </a:r>
          </a:p>
          <a:p>
            <a:pPr algn="ctr"/>
            <a:endParaRPr lang="ru-RU" altLang="ru-RU">
              <a:solidFill>
                <a:schemeClr val="bg1"/>
              </a:solidFill>
            </a:endParaRPr>
          </a:p>
          <a:p>
            <a:pPr algn="ctr"/>
            <a:r>
              <a:rPr lang="en-US" altLang="ru-RU">
                <a:solidFill>
                  <a:schemeClr val="bg1"/>
                </a:solidFill>
              </a:rPr>
              <a:t>6 </a:t>
            </a:r>
            <a:r>
              <a:rPr lang="ru-RU" altLang="ru-RU">
                <a:solidFill>
                  <a:schemeClr val="bg1"/>
                </a:solidFill>
              </a:rPr>
              <a:t>ноября 1971</a:t>
            </a:r>
          </a:p>
          <a:p>
            <a:pPr algn="ctr"/>
            <a:endParaRPr lang="ru-RU" altLang="ru-RU">
              <a:solidFill>
                <a:schemeClr val="bg1"/>
              </a:solidFill>
            </a:endParaRPr>
          </a:p>
          <a:p>
            <a:pPr algn="ctr"/>
            <a:r>
              <a:rPr lang="en-US" altLang="ru-RU">
                <a:solidFill>
                  <a:schemeClr val="bg1"/>
                </a:solidFill>
              </a:rPr>
              <a:t>6 </a:t>
            </a:r>
            <a:r>
              <a:rPr lang="ru-RU" altLang="ru-RU">
                <a:solidFill>
                  <a:schemeClr val="bg1"/>
                </a:solidFill>
              </a:rPr>
              <a:t>ноября 2011</a:t>
            </a:r>
          </a:p>
          <a:p>
            <a:pPr algn="ctr"/>
            <a:endParaRPr lang="ru-RU" altLang="ru-RU">
              <a:solidFill>
                <a:schemeClr val="bg1"/>
              </a:solidFill>
            </a:endParaRPr>
          </a:p>
          <a:p>
            <a:pPr algn="ctr"/>
            <a:r>
              <a:rPr lang="en-US" altLang="ru-RU">
                <a:solidFill>
                  <a:schemeClr val="bg1"/>
                </a:solidFill>
              </a:rPr>
              <a:t>12</a:t>
            </a:r>
            <a:r>
              <a:rPr lang="ru-RU" altLang="ru-RU">
                <a:solidFill>
                  <a:schemeClr val="bg1"/>
                </a:solidFill>
              </a:rPr>
              <a:t> ноября 2011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759075" y="1341438"/>
            <a:ext cx="40576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800" b="1">
                <a:solidFill>
                  <a:schemeClr val="bg1"/>
                </a:solidFill>
              </a:rPr>
              <a:t>О Д И Н     Д Е Н Ь</a:t>
            </a:r>
          </a:p>
          <a:p>
            <a:pPr algn="ctr"/>
            <a:endParaRPr lang="ru-RU" altLang="ru-RU" sz="2800" b="1">
              <a:solidFill>
                <a:schemeClr val="bg1"/>
              </a:solidFill>
            </a:endParaRPr>
          </a:p>
          <a:p>
            <a:pPr algn="ctr"/>
            <a:r>
              <a:rPr lang="ru-RU" altLang="ru-RU" i="1">
                <a:solidFill>
                  <a:schemeClr val="bg1"/>
                </a:solidFill>
              </a:rPr>
              <a:t>часть вторая</a:t>
            </a:r>
          </a:p>
          <a:p>
            <a:pPr algn="ctr"/>
            <a:endParaRPr lang="ru-RU" altLang="ru-RU" i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ru-RU" i="1">
                <a:solidFill>
                  <a:schemeClr val="bg1"/>
                </a:solidFill>
              </a:rPr>
              <a:t>Vangelis. Themes - The Tao Of Love.</a:t>
            </a:r>
            <a:r>
              <a:rPr lang="ru-RU" altLang="ru-RU">
                <a:solidFill>
                  <a:schemeClr val="bg1"/>
                </a:solidFill>
              </a:rPr>
              <a:t> </a:t>
            </a:r>
            <a:endParaRPr lang="ru-RU" altLang="ru-RU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6" grpId="1"/>
      <p:bldP spid="21507" grpId="0"/>
      <p:bldP spid="2150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00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00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hemesTheTaoOfLove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88843" y="692696"/>
            <a:ext cx="609600" cy="609600"/>
          </a:xfrm>
          <a:prstGeom prst="rect">
            <a:avLst/>
          </a:prstGeom>
        </p:spPr>
      </p:pic>
      <p:pic>
        <p:nvPicPr>
          <p:cNvPr id="3" name="kitaec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6527" y="1321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302" numSld="1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1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00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0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03941 0.00023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00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00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00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00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5000" fill="hold"/>
                                        <p:tgtEl>
                                          <p:spTgt spid="11268"/>
                                        </p:tgtEl>
                                      </p:cBhvr>
                                      <p:by x="600000" y="6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458 -0.43056 " pathEditMode="relative" rAng="0" ptsTypes="AA">
                                      <p:cBhvr>
                                        <p:cTn id="8" dur="4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-21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00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00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0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08 -0.1574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78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492500" y="2924175"/>
            <a:ext cx="2249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конец второй части</a:t>
            </a:r>
          </a:p>
        </p:txBody>
      </p:sp>
      <p:pic>
        <p:nvPicPr>
          <p:cNvPr id="15364" name="Picture 4" descr="00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545 -0.0944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47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41</Words>
  <Application>Microsoft Office PowerPoint</Application>
  <PresentationFormat>Экран (4:3)</PresentationFormat>
  <Paragraphs>20</Paragraphs>
  <Slides>7</Slides>
  <Notes>7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Бурдонов</dc:creator>
  <cp:lastModifiedBy>igor</cp:lastModifiedBy>
  <cp:revision>200</cp:revision>
  <dcterms:created xsi:type="dcterms:W3CDTF">2011-11-20T20:04:54Z</dcterms:created>
  <dcterms:modified xsi:type="dcterms:W3CDTF">2024-03-15T18:10:58Z</dcterms:modified>
</cp:coreProperties>
</file>