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63" r:id="rId2"/>
    <p:sldId id="282" r:id="rId3"/>
    <p:sldId id="286" r:id="rId4"/>
    <p:sldId id="284" r:id="rId5"/>
    <p:sldId id="287" r:id="rId6"/>
    <p:sldId id="292" r:id="rId7"/>
    <p:sldId id="294" r:id="rId8"/>
    <p:sldId id="295" r:id="rId9"/>
    <p:sldId id="288" r:id="rId10"/>
    <p:sldId id="289" r:id="rId11"/>
    <p:sldId id="291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28" r:id="rId26"/>
    <p:sldId id="310" r:id="rId27"/>
    <p:sldId id="312" r:id="rId28"/>
    <p:sldId id="313" r:id="rId29"/>
    <p:sldId id="314" r:id="rId30"/>
    <p:sldId id="315" r:id="rId31"/>
    <p:sldId id="316" r:id="rId32"/>
    <p:sldId id="319" r:id="rId33"/>
    <p:sldId id="318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9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6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5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FF0C6112-0BBC-45A4-A3DC-9215B55C59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0681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381CA7A-8A52-4878-907A-11BF30E99D73}" type="slidenum">
              <a:rPr lang="ru-RU" altLang="ru-RU" smtClean="0"/>
              <a:pPr eaLnBrk="1" hangingPunct="1"/>
              <a:t>1</a:t>
            </a:fld>
            <a:endParaRPr lang="ru-RU" altLang="ru-RU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1EE9F8D-CBF4-4447-B8F5-F978A5831668}" type="slidenum">
              <a:rPr lang="ru-RU" altLang="ru-RU" smtClean="0"/>
              <a:pPr eaLnBrk="1" hangingPunct="1"/>
              <a:t>10</a:t>
            </a:fld>
            <a:endParaRPr lang="ru-RU" altLang="ru-RU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50EDBAD-D08D-4510-A2EE-8479F5FD8778}" type="slidenum">
              <a:rPr lang="ru-RU" altLang="ru-RU" smtClean="0"/>
              <a:pPr eaLnBrk="1" hangingPunct="1"/>
              <a:t>11</a:t>
            </a:fld>
            <a:endParaRPr lang="ru-RU" altLang="ru-RU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9CDCE646-8340-420F-B9E1-23AD49B61D9C}" type="slidenum">
              <a:rPr lang="ru-RU" altLang="ru-RU" smtClean="0"/>
              <a:pPr eaLnBrk="1" hangingPunct="1"/>
              <a:t>12</a:t>
            </a:fld>
            <a:endParaRPr lang="ru-RU" altLang="ru-RU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D4EA6E5-D3D1-402A-9D5D-04BD308E2C5D}" type="slidenum">
              <a:rPr lang="ru-RU" altLang="ru-RU" smtClean="0"/>
              <a:pPr eaLnBrk="1" hangingPunct="1"/>
              <a:t>13</a:t>
            </a:fld>
            <a:endParaRPr lang="ru-RU" altLang="ru-RU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E440DE26-6DD3-445C-B74C-73AB187AEA22}" type="slidenum">
              <a:rPr lang="ru-RU" altLang="ru-RU" smtClean="0"/>
              <a:pPr eaLnBrk="1" hangingPunct="1"/>
              <a:t>14</a:t>
            </a:fld>
            <a:endParaRPr lang="ru-RU" altLang="ru-RU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A8F8B7C-A9A2-4310-A21A-33D2B0A7720C}" type="slidenum">
              <a:rPr lang="ru-RU" altLang="ru-RU" smtClean="0"/>
              <a:pPr eaLnBrk="1" hangingPunct="1"/>
              <a:t>15</a:t>
            </a:fld>
            <a:endParaRPr lang="ru-RU" altLang="ru-RU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FF655E3-A543-463C-9AB8-DC7A1EBB9822}" type="slidenum">
              <a:rPr lang="ru-RU" altLang="ru-RU" smtClean="0"/>
              <a:pPr eaLnBrk="1" hangingPunct="1"/>
              <a:t>16</a:t>
            </a:fld>
            <a:endParaRPr lang="ru-RU" altLang="ru-RU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BF62743-948B-4623-8383-376738314093}" type="slidenum">
              <a:rPr lang="ru-RU" altLang="ru-RU" smtClean="0"/>
              <a:pPr eaLnBrk="1" hangingPunct="1"/>
              <a:t>17</a:t>
            </a:fld>
            <a:endParaRPr lang="ru-RU" altLang="ru-RU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4E86BCE-67A6-4D7C-B1E3-491150AD54E6}" type="slidenum">
              <a:rPr lang="ru-RU" altLang="ru-RU" smtClean="0"/>
              <a:pPr eaLnBrk="1" hangingPunct="1"/>
              <a:t>18</a:t>
            </a:fld>
            <a:endParaRPr lang="ru-RU" altLang="ru-RU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73B5B05-1922-4329-A0F6-C9D6F2336096}" type="slidenum">
              <a:rPr lang="ru-RU" altLang="ru-RU" smtClean="0"/>
              <a:pPr eaLnBrk="1" hangingPunct="1"/>
              <a:t>19</a:t>
            </a:fld>
            <a:endParaRPr lang="ru-RU" altLang="ru-RU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31A266D-D095-45DB-9378-800D11036479}" type="slidenum">
              <a:rPr lang="ru-RU" altLang="ru-RU" smtClean="0"/>
              <a:pPr eaLnBrk="1" hangingPunct="1"/>
              <a:t>2</a:t>
            </a:fld>
            <a:endParaRPr lang="ru-RU" altLang="ru-RU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2B3349E-45D4-4691-88F3-34F90CA04999}" type="slidenum">
              <a:rPr lang="ru-RU" altLang="ru-RU" smtClean="0"/>
              <a:pPr eaLnBrk="1" hangingPunct="1"/>
              <a:t>20</a:t>
            </a:fld>
            <a:endParaRPr lang="ru-RU" altLang="ru-RU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A72C447-4EFB-4937-BB13-DBE3B2EE1251}" type="slidenum">
              <a:rPr lang="ru-RU" altLang="ru-RU" smtClean="0"/>
              <a:pPr eaLnBrk="1" hangingPunct="1"/>
              <a:t>21</a:t>
            </a:fld>
            <a:endParaRPr lang="ru-RU" altLang="ru-RU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711F1A0-3CD0-420A-9722-A4179EB206B2}" type="slidenum">
              <a:rPr lang="ru-RU" altLang="ru-RU" smtClean="0"/>
              <a:pPr eaLnBrk="1" hangingPunct="1"/>
              <a:t>22</a:t>
            </a:fld>
            <a:endParaRPr lang="ru-RU" altLang="ru-RU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7CA93D4-382E-4D14-9D4D-51D8821A2BDB}" type="slidenum">
              <a:rPr lang="ru-RU" altLang="ru-RU" smtClean="0"/>
              <a:pPr eaLnBrk="1" hangingPunct="1"/>
              <a:t>23</a:t>
            </a:fld>
            <a:endParaRPr lang="ru-RU" altLang="ru-RU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F342777-43C3-4946-B2F9-CCC193DBF163}" type="slidenum">
              <a:rPr lang="ru-RU" altLang="ru-RU" smtClean="0"/>
              <a:pPr eaLnBrk="1" hangingPunct="1"/>
              <a:t>24</a:t>
            </a:fld>
            <a:endParaRPr lang="ru-RU" altLang="ru-RU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4D53A8E-303B-4973-9D08-65BCE8F3921D}" type="slidenum">
              <a:rPr lang="ru-RU" altLang="ru-RU" smtClean="0"/>
              <a:pPr eaLnBrk="1" hangingPunct="1"/>
              <a:t>25</a:t>
            </a:fld>
            <a:endParaRPr lang="ru-RU" altLang="ru-RU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D11C178-FBFF-4FE6-91B8-2F72FA6A6308}" type="slidenum">
              <a:rPr lang="ru-RU" altLang="ru-RU" smtClean="0"/>
              <a:pPr eaLnBrk="1" hangingPunct="1"/>
              <a:t>26</a:t>
            </a:fld>
            <a:endParaRPr lang="ru-RU" altLang="ru-RU" smtClean="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F060F3A-F008-4878-9CE1-3DD698944555}" type="slidenum">
              <a:rPr lang="ru-RU" altLang="ru-RU" smtClean="0"/>
              <a:pPr eaLnBrk="1" hangingPunct="1"/>
              <a:t>27</a:t>
            </a:fld>
            <a:endParaRPr lang="ru-RU" altLang="ru-RU" smtClean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13AFF0E-343D-4BFE-9107-73FE7A3D6B72}" type="slidenum">
              <a:rPr lang="ru-RU" altLang="ru-RU" smtClean="0"/>
              <a:pPr eaLnBrk="1" hangingPunct="1"/>
              <a:t>28</a:t>
            </a:fld>
            <a:endParaRPr lang="ru-RU" altLang="ru-RU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86674D8-03A6-4165-829C-653D282AFF12}" type="slidenum">
              <a:rPr lang="ru-RU" altLang="ru-RU" smtClean="0"/>
              <a:pPr eaLnBrk="1" hangingPunct="1"/>
              <a:t>29</a:t>
            </a:fld>
            <a:endParaRPr lang="ru-RU" altLang="ru-RU" smtClean="0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C1AD07E-E79B-4519-A75D-35E098461264}" type="slidenum">
              <a:rPr lang="ru-RU" altLang="ru-RU" smtClean="0"/>
              <a:pPr eaLnBrk="1" hangingPunct="1"/>
              <a:t>3</a:t>
            </a:fld>
            <a:endParaRPr lang="ru-RU" altLang="ru-RU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4C099F5-6D43-4DE9-9F6C-7EE07F93AB7F}" type="slidenum">
              <a:rPr lang="ru-RU" altLang="ru-RU" smtClean="0"/>
              <a:pPr eaLnBrk="1" hangingPunct="1"/>
              <a:t>30</a:t>
            </a:fld>
            <a:endParaRPr lang="ru-RU" altLang="ru-RU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447E5649-7AA2-442F-9EFC-B29EB0B7785A}" type="slidenum">
              <a:rPr lang="ru-RU" altLang="ru-RU" smtClean="0"/>
              <a:pPr eaLnBrk="1" hangingPunct="1"/>
              <a:t>31</a:t>
            </a:fld>
            <a:endParaRPr lang="ru-RU" altLang="ru-RU" smtClean="0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D303C0E-45C3-4FEB-AE3A-1EABC1CC950F}" type="slidenum">
              <a:rPr lang="ru-RU" altLang="ru-RU" smtClean="0"/>
              <a:pPr eaLnBrk="1" hangingPunct="1"/>
              <a:t>32</a:t>
            </a:fld>
            <a:endParaRPr lang="ru-RU" altLang="ru-RU" smtClean="0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D802B63-E723-4EAA-B96F-B073AE824563}" type="slidenum">
              <a:rPr lang="ru-RU" altLang="ru-RU" smtClean="0"/>
              <a:pPr eaLnBrk="1" hangingPunct="1"/>
              <a:t>33</a:t>
            </a:fld>
            <a:endParaRPr lang="ru-RU" altLang="ru-RU" smtClean="0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61D8947-89B4-43AD-8698-A3E22D3CE980}" type="slidenum">
              <a:rPr lang="ru-RU" altLang="ru-RU" smtClean="0"/>
              <a:pPr eaLnBrk="1" hangingPunct="1"/>
              <a:t>34</a:t>
            </a:fld>
            <a:endParaRPr lang="ru-RU" altLang="ru-RU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AAE093A-E305-40CD-A15D-8CBE8CE9D147}" type="slidenum">
              <a:rPr lang="ru-RU" altLang="ru-RU" smtClean="0"/>
              <a:pPr eaLnBrk="1" hangingPunct="1"/>
              <a:t>35</a:t>
            </a:fld>
            <a:endParaRPr lang="ru-RU" altLang="ru-RU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4B67AE7-EC42-4C47-8C4A-EDCAA7A88997}" type="slidenum">
              <a:rPr lang="ru-RU" altLang="ru-RU" smtClean="0"/>
              <a:pPr eaLnBrk="1" hangingPunct="1"/>
              <a:t>36</a:t>
            </a:fld>
            <a:endParaRPr lang="ru-RU" altLang="ru-RU" smtClean="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14E3544-3E3C-48B1-9D15-6B023FA4B226}" type="slidenum">
              <a:rPr lang="ru-RU" altLang="ru-RU" smtClean="0"/>
              <a:pPr eaLnBrk="1" hangingPunct="1"/>
              <a:t>37</a:t>
            </a:fld>
            <a:endParaRPr lang="ru-RU" altLang="ru-RU" smtClean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B77AB70-5CA3-4ABA-97F2-AA4C1B33AB46}" type="slidenum">
              <a:rPr lang="ru-RU" altLang="ru-RU" smtClean="0"/>
              <a:pPr eaLnBrk="1" hangingPunct="1"/>
              <a:t>38</a:t>
            </a:fld>
            <a:endParaRPr lang="ru-RU" altLang="ru-RU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FD33FE4-9022-42FB-8BF2-1722C666D0B4}" type="slidenum">
              <a:rPr lang="ru-RU" altLang="ru-RU" smtClean="0"/>
              <a:pPr eaLnBrk="1" hangingPunct="1"/>
              <a:t>39</a:t>
            </a:fld>
            <a:endParaRPr lang="ru-RU" altLang="ru-RU" smtClean="0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36CD7ED-7DDC-4B14-B958-22D07A5E29F4}" type="slidenum">
              <a:rPr lang="ru-RU" altLang="ru-RU" smtClean="0"/>
              <a:pPr eaLnBrk="1" hangingPunct="1"/>
              <a:t>4</a:t>
            </a:fld>
            <a:endParaRPr lang="ru-RU" altLang="ru-RU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BD31BC8-7017-4E39-BDA9-703DE7EF43D6}" type="slidenum">
              <a:rPr lang="ru-RU" altLang="ru-RU" smtClean="0"/>
              <a:pPr eaLnBrk="1" hangingPunct="1"/>
              <a:t>40</a:t>
            </a:fld>
            <a:endParaRPr lang="ru-RU" altLang="ru-RU" smtClean="0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C70DAA7-2735-474C-A972-AB881C905BBC}" type="slidenum">
              <a:rPr lang="ru-RU" altLang="ru-RU" smtClean="0"/>
              <a:pPr eaLnBrk="1" hangingPunct="1"/>
              <a:t>41</a:t>
            </a:fld>
            <a:endParaRPr lang="ru-RU" altLang="ru-RU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4F08CE8-9E4B-4DD8-8B60-3865E31D7499}" type="slidenum">
              <a:rPr lang="ru-RU" altLang="ru-RU" smtClean="0"/>
              <a:pPr eaLnBrk="1" hangingPunct="1"/>
              <a:t>42</a:t>
            </a:fld>
            <a:endParaRPr lang="ru-RU" altLang="ru-RU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762C51D-1AC5-499B-A34B-640A4A21BDA9}" type="slidenum">
              <a:rPr lang="ru-RU" altLang="ru-RU" smtClean="0"/>
              <a:pPr eaLnBrk="1" hangingPunct="1"/>
              <a:t>5</a:t>
            </a:fld>
            <a:endParaRPr lang="ru-RU" altLang="ru-RU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FC817C4-5215-4736-AB48-85D0C09ABC55}" type="slidenum">
              <a:rPr lang="ru-RU" altLang="ru-RU" smtClean="0"/>
              <a:pPr eaLnBrk="1" hangingPunct="1"/>
              <a:t>6</a:t>
            </a:fld>
            <a:endParaRPr lang="ru-RU" altLang="ru-RU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AA71994-2CFA-43F5-B33B-A2554FF64248}" type="slidenum">
              <a:rPr lang="ru-RU" altLang="ru-RU" smtClean="0"/>
              <a:pPr eaLnBrk="1" hangingPunct="1"/>
              <a:t>7</a:t>
            </a:fld>
            <a:endParaRPr lang="ru-RU" altLang="ru-RU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60BA90E-E81C-4B1E-8F1F-9B884BA4CA56}" type="slidenum">
              <a:rPr lang="ru-RU" altLang="ru-RU" smtClean="0"/>
              <a:pPr eaLnBrk="1" hangingPunct="1"/>
              <a:t>8</a:t>
            </a:fld>
            <a:endParaRPr lang="ru-RU" altLang="ru-RU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512E730-19D5-402F-9565-6D89C930AD61}" type="slidenum">
              <a:rPr lang="ru-RU" altLang="ru-RU" smtClean="0"/>
              <a:pPr eaLnBrk="1" hangingPunct="1"/>
              <a:t>9</a:t>
            </a:fld>
            <a:endParaRPr lang="ru-RU" altLang="ru-RU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39C992-E615-4E6A-ABD2-B8B337CCA4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492625"/>
      </p:ext>
    </p:extLst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FE87C-1577-4B44-B797-365D6F9DE1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2241480"/>
      </p:ext>
    </p:extLst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1570BE-8627-421E-AE12-BD88FFE060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192773"/>
      </p:ext>
    </p:extLst>
  </p:cSld>
  <p:clrMapOvr>
    <a:masterClrMapping/>
  </p:clrMapOvr>
  <p:transition advClick="0"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0D1AA-9D85-4B0B-B408-F3B7035B30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124631"/>
      </p:ext>
    </p:extLst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262B6-5E6B-4510-B017-CABBA98B12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411349"/>
      </p:ext>
    </p:extLst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72EEEA-ED84-49E3-B06F-34163C4CB3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3015909"/>
      </p:ext>
    </p:extLst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CFE7C-3AA8-49AA-BF87-BF6CFB2CA6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8295991"/>
      </p:ext>
    </p:extLst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4631AA-5B57-4355-81FB-8F7308FEA0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0050765"/>
      </p:ext>
    </p:extLst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672C7-38BF-48FF-B062-DB1E2CCAED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672912"/>
      </p:ext>
    </p:extLst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832185-9014-462C-A9C3-CB85933EFC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2439423"/>
      </p:ext>
    </p:extLst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97C1E-1C49-432C-9734-9ACE1C3ECE5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478818"/>
      </p:ext>
    </p:extLst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1D65714-0B14-4E9D-9333-3029455537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0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16.jpe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2.jpeg"/><Relationship Id="rId12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jpeg"/><Relationship Id="rId4" Type="http://schemas.openxmlformats.org/officeDocument/2006/relationships/audio" Target="../media/media2.mp3"/><Relationship Id="rId9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jpeg"/><Relationship Id="rId5" Type="http://schemas.openxmlformats.org/officeDocument/2006/relationships/image" Target="../media/image31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9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3.jpe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jpe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41.jpeg"/><Relationship Id="rId5" Type="http://schemas.openxmlformats.org/officeDocument/2006/relationships/image" Target="../media/image42.jpe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44.jpeg"/><Relationship Id="rId5" Type="http://schemas.openxmlformats.org/officeDocument/2006/relationships/image" Target="../media/image45.jpe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846388" y="2781300"/>
            <a:ext cx="3444875" cy="124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4000" b="1">
                <a:solidFill>
                  <a:schemeClr val="bg1"/>
                </a:solidFill>
              </a:rPr>
              <a:t>ТЕДАрмения</a:t>
            </a:r>
            <a:endParaRPr lang="en-US" altLang="ru-RU" sz="4000" b="1">
              <a:solidFill>
                <a:schemeClr val="bg1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bg1"/>
                </a:solidFill>
              </a:rPr>
              <a:t>2-ая и 3-я части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  <p:bldP spid="307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3203575" y="260350"/>
            <a:ext cx="2278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bg1"/>
                </a:solidFill>
              </a:rPr>
              <a:t>акварель № </a:t>
            </a:r>
            <a:r>
              <a:rPr lang="en-US" altLang="ru-RU" sz="2400" b="1">
                <a:solidFill>
                  <a:schemeClr val="bg1"/>
                </a:solidFill>
              </a:rPr>
              <a:t>3</a:t>
            </a:r>
            <a:endParaRPr lang="ru-RU" altLang="ru-RU" sz="2400" b="1">
              <a:solidFill>
                <a:schemeClr val="bg1"/>
              </a:solidFill>
            </a:endParaRPr>
          </a:p>
        </p:txBody>
      </p:sp>
      <p:pic>
        <p:nvPicPr>
          <p:cNvPr id="21508" name="Picture 4" descr="DSCN09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Scale>
                                      <p:cBhvr>
                                        <p:cTn id="16" dur="15000" fill="hold"/>
                                        <p:tgtEl>
                                          <p:spTgt spid="21506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0 4.44444E-6 L 0.29931 -0.36204 " pathEditMode="relative" rAng="0" ptsTypes="AA">
                                      <p:cBhvr>
                                        <p:cTn id="18" dur="15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5" y="-18102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  <p:bldP spid="2150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SCN099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4000" fill="hold"/>
                                        <p:tgtEl>
                                          <p:spTgt spid="2355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6296 " pathEditMode="relative" rAng="0" ptsTypes="AA">
                                      <p:cBhvr>
                                        <p:cTn id="8" dur="14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SCN105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3_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36075" y="112474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SCN10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DSCN105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SCN107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3" descr="DSCN10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SCN1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3" descr="DSCN107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SCN12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5" name="Picture 3" descr="DSCN10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DSCN11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DSCN12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SCN116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3" descr="DSCN114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DSCN119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 descr="DSCN116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399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SCN087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DSCN087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0"/>
            <a:ext cx="4567238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DSCN084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7238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DSCN093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5825"/>
            <a:ext cx="4567238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 descr="DSCN094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5825"/>
            <a:ext cx="4567237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DSCN095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341438"/>
            <a:ext cx="4608512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296400" y="332656"/>
            <a:ext cx="609600" cy="609600"/>
          </a:xfrm>
          <a:prstGeom prst="rect">
            <a:avLst/>
          </a:prstGeom>
        </p:spPr>
      </p:pic>
      <p:pic>
        <p:nvPicPr>
          <p:cNvPr id="3" name="02_07_Mosh_modif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24975" y="110331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1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SCN11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3" descr="DSCN119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SCN13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DSCN119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SCN13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DSCN13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SCN13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3" descr="DSCN13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48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SCN13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DSCN133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DSCN13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 descr="DSCN13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52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DSCN13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 descr="DSCN13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DSCN137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 descr="DSCN136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3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09861" y="5486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SCN139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 descr="DSCN137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1000" fill="hold"/>
                                        <p:tgtEl>
                                          <p:spTgt spid="583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96532E-6 L 0 0.24116 " pathEditMode="relative" rAng="0" ptsTypes="AA">
                                      <p:cBhvr>
                                        <p:cTn id="8" dur="110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04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SCN14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9" name="Picture 3" descr="DSCN139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4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DSCN087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0"/>
            <a:ext cx="4567238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DSCN084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67238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 descr="DSCN09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5825"/>
            <a:ext cx="4567238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 descr="DSCN094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5825"/>
            <a:ext cx="4567237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 descr="DSCN095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341438"/>
            <a:ext cx="4608512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3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0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738"/>
            <a:ext cx="9144000" cy="574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Picture 3" descr="DSCN14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3_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4975" y="31759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7000" fill="hold"/>
                                        <p:tgtEl>
                                          <p:spTgt spid="62467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7456 " pathEditMode="relative" rAng="0" ptsTypes="AA">
                                      <p:cBhvr>
                                        <p:cTn id="8" dur="17000" fill="hold"/>
                                        <p:tgtEl>
                                          <p:spTgt spid="62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40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3203575" y="115888"/>
            <a:ext cx="2278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bg1"/>
                </a:solidFill>
              </a:rPr>
              <a:t>акварель № </a:t>
            </a:r>
            <a:r>
              <a:rPr lang="en-US" altLang="ru-RU" sz="2400" b="1">
                <a:solidFill>
                  <a:schemeClr val="bg1"/>
                </a:solidFill>
              </a:rPr>
              <a:t>4</a:t>
            </a:r>
            <a:endParaRPr lang="ru-RU" altLang="ru-RU" sz="2400" b="1">
              <a:solidFill>
                <a:schemeClr val="bg1"/>
              </a:solidFill>
            </a:endParaRPr>
          </a:p>
        </p:txBody>
      </p:sp>
      <p:pic>
        <p:nvPicPr>
          <p:cNvPr id="64515" name="Picture 3" descr="0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738"/>
            <a:ext cx="9144000" cy="574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4" descr="DSCN142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3_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62623" y="925513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6" dur="18000" fill="hold"/>
                                        <p:tgtEl>
                                          <p:spTgt spid="6451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0 2.59259E-6 L 0.20469 0.22986 " pathEditMode="relative" rAng="0" ptsTypes="AA">
                                      <p:cBhvr>
                                        <p:cTn id="18" dur="12000" fill="hold"/>
                                        <p:tgtEl>
                                          <p:spTgt spid="645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1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14" grpId="0"/>
      <p:bldP spid="64514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DSCN14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3" descr="00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4170363"/>
            <a:ext cx="9383713" cy="1508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 descr="DSCN142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5" name="Text Box 5"/>
          <p:cNvSpPr txBox="1">
            <a:spLocks noChangeArrowheads="1"/>
          </p:cNvSpPr>
          <p:nvPr/>
        </p:nvSpPr>
        <p:spPr bwMode="auto">
          <a:xfrm>
            <a:off x="61913" y="1557338"/>
            <a:ext cx="2278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bg1"/>
                </a:solidFill>
              </a:rPr>
              <a:t>акварель</a:t>
            </a:r>
            <a:r>
              <a:rPr lang="en-US" altLang="ru-RU" sz="2400" b="1">
                <a:solidFill>
                  <a:schemeClr val="bg1"/>
                </a:solidFill>
              </a:rPr>
              <a:t> </a:t>
            </a:r>
            <a:r>
              <a:rPr lang="ru-RU" altLang="ru-RU" sz="2400" b="1">
                <a:solidFill>
                  <a:schemeClr val="bg1"/>
                </a:solidFill>
              </a:rPr>
              <a:t>№ </a:t>
            </a:r>
            <a:r>
              <a:rPr lang="en-US" altLang="ru-RU" sz="2400" b="1">
                <a:solidFill>
                  <a:schemeClr val="bg1"/>
                </a:solidFill>
              </a:rPr>
              <a:t>5</a:t>
            </a:r>
            <a:endParaRPr lang="ru-RU" altLang="ru-RU" sz="2400" b="1">
              <a:solidFill>
                <a:schemeClr val="bg1"/>
              </a:solidFill>
            </a:endParaRPr>
          </a:p>
        </p:txBody>
      </p:sp>
      <p:pic>
        <p:nvPicPr>
          <p:cNvPr id="3" name="03_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94533" y="764704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8000" fill="hold"/>
                                        <p:tgtEl>
                                          <p:spTgt spid="66564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28733 -0.27454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58" y="-1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0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" fill="hold"/>
                                        <p:tgtEl>
                                          <p:spTgt spid="66563"/>
                                        </p:tgtEl>
                                      </p:cBhvr>
                                      <p:by x="44000" y="4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8" presetID="6" presetClass="emph" presetSubtype="0" accel="50000" decel="5000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9" dur="7000" fill="hold"/>
                                        <p:tgtEl>
                                          <p:spTgt spid="66563"/>
                                        </p:tgtEl>
                                      </p:cBhvr>
                                      <p:by x="220000" y="22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2.22222E-6 1.85185E-6 L -0.02483 -0.57986 " pathEditMode="relative" rAng="0" ptsTypes="AA">
                                      <p:cBhvr>
                                        <p:cTn id="21" dur="7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900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0"/>
                                        <p:tgtEl>
                                          <p:spTgt spid="665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0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5000"/>
                            </p:stCondLst>
                            <p:childTnLst>
                              <p:par>
                                <p:cTn id="3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83 -0.57986 L -0.01771 0.58565 " pathEditMode="relative" rAng="0" ptsTypes="AA">
                                      <p:cBhvr>
                                        <p:cTn id="34" dur="22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5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7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3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6565" grpId="0"/>
      <p:bldP spid="66565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SCN14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3" descr="DSCN14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SCN14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59" name="Picture 3" descr="DSCN142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DSCN14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 descr="DSCN14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DSCN14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0"/>
            <a:ext cx="51450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Picture 3" descr="DSCN145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DSCN146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3" name="Picture 3" descr="DSCN145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3_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4975" y="33313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768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SCN14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1" name="Picture 3" descr="DSCN14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78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3" descr="DSCN146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3203575" y="260350"/>
            <a:ext cx="2278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bg1"/>
                </a:solidFill>
              </a:rPr>
              <a:t>акварель № </a:t>
            </a:r>
            <a:r>
              <a:rPr lang="en-US" altLang="ru-RU" sz="2400" b="1">
                <a:solidFill>
                  <a:schemeClr val="bg1"/>
                </a:solidFill>
              </a:rPr>
              <a:t>2</a:t>
            </a:r>
            <a:endParaRPr lang="ru-RU" altLang="ru-RU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/>
      <p:bldP spid="9219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0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342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3" descr="0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03_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24528" y="428625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829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2630488" y="2781300"/>
            <a:ext cx="3883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bg1"/>
                </a:solidFill>
              </a:rPr>
              <a:t>конец 2-ой и 3-ей частей</a:t>
            </a:r>
          </a:p>
        </p:txBody>
      </p:sp>
      <p:sp>
        <p:nvSpPr>
          <p:cNvPr id="84995" name="Text Box 3"/>
          <p:cNvSpPr txBox="1">
            <a:spLocks noChangeArrowheads="1"/>
          </p:cNvSpPr>
          <p:nvPr/>
        </p:nvSpPr>
        <p:spPr bwMode="auto">
          <a:xfrm>
            <a:off x="3059113" y="188913"/>
            <a:ext cx="2278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bg1"/>
                </a:solidFill>
              </a:rPr>
              <a:t>акварель</a:t>
            </a:r>
            <a:r>
              <a:rPr lang="en-US" altLang="ru-RU" sz="2400" b="1">
                <a:solidFill>
                  <a:schemeClr val="bg1"/>
                </a:solidFill>
              </a:rPr>
              <a:t> </a:t>
            </a:r>
            <a:r>
              <a:rPr lang="ru-RU" altLang="ru-RU" sz="2400" b="1">
                <a:solidFill>
                  <a:schemeClr val="bg1"/>
                </a:solidFill>
              </a:rPr>
              <a:t>№ </a:t>
            </a:r>
            <a:r>
              <a:rPr lang="en-US" altLang="ru-RU" sz="2400" b="1">
                <a:solidFill>
                  <a:schemeClr val="bg1"/>
                </a:solidFill>
              </a:rPr>
              <a:t>6</a:t>
            </a:r>
            <a:endParaRPr lang="ru-RU" altLang="ru-RU" sz="2400" b="1">
              <a:solidFill>
                <a:schemeClr val="bg1"/>
              </a:solidFill>
            </a:endParaRPr>
          </a:p>
        </p:txBody>
      </p:sp>
      <p:pic>
        <p:nvPicPr>
          <p:cNvPr id="84996" name="Picture 4" descr="0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3425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0"/>
                                        <p:tgtEl>
                                          <p:spTgt spid="849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0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/>
                                        <p:tgtEl>
                                          <p:spTgt spid="84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84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6" presetClass="emp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Scale>
                                      <p:cBhvr>
                                        <p:cTn id="16" dur="7000" fill="hold"/>
                                        <p:tgtEl>
                                          <p:spTgt spid="84996"/>
                                        </p:tgtEl>
                                      </p:cBhvr>
                                      <p:by x="133000" y="133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 2.71676E-6 L 0.16545 0.00763 " pathEditMode="relative" rAng="0" ptsTypes="AA">
                                      <p:cBhvr>
                                        <p:cTn id="18" dur="7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4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5 0.00763 L -0.28351 0.07052 " pathEditMode="relative" rAng="0" ptsTypes="AA">
                                      <p:cBhvr>
                                        <p:cTn id="21" dur="170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48" y="3145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8000" fill="hold"/>
                                        <p:tgtEl>
                                          <p:spTgt spid="84996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5" grpId="0"/>
      <p:bldP spid="84995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2630488" y="2781300"/>
            <a:ext cx="3883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400" b="1">
                <a:solidFill>
                  <a:schemeClr val="bg1"/>
                </a:solidFill>
              </a:rPr>
              <a:t>конец 2-ой и 3-ей частей</a:t>
            </a: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DSCN09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SCN10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 descr="DSCN09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SCN1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 descr="DSCN10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SCN09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DSCN10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9144000" cy="583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DSCN09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72</Words>
  <Application>Microsoft Office PowerPoint</Application>
  <PresentationFormat>Экран (4:3)</PresentationFormat>
  <Paragraphs>51</Paragraphs>
  <Slides>42</Slides>
  <Notes>42</Notes>
  <HiddenSlides>0</HiddenSlides>
  <MMClips>9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 Бурдонов</dc:creator>
  <cp:lastModifiedBy>igor</cp:lastModifiedBy>
  <cp:revision>78</cp:revision>
  <dcterms:created xsi:type="dcterms:W3CDTF">2013-05-22T08:54:31Z</dcterms:created>
  <dcterms:modified xsi:type="dcterms:W3CDTF">2024-03-17T14:22:24Z</dcterms:modified>
</cp:coreProperties>
</file>