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8"/>
  </p:notesMasterIdLst>
  <p:sldIdLst>
    <p:sldId id="703" r:id="rId2"/>
    <p:sldId id="705" r:id="rId3"/>
    <p:sldId id="769" r:id="rId4"/>
    <p:sldId id="706" r:id="rId5"/>
    <p:sldId id="710" r:id="rId6"/>
    <p:sldId id="726" r:id="rId7"/>
    <p:sldId id="746" r:id="rId8"/>
    <p:sldId id="712" r:id="rId9"/>
    <p:sldId id="722" r:id="rId10"/>
    <p:sldId id="733" r:id="rId11"/>
    <p:sldId id="717" r:id="rId12"/>
    <p:sldId id="723" r:id="rId13"/>
    <p:sldId id="729" r:id="rId14"/>
    <p:sldId id="730" r:id="rId15"/>
    <p:sldId id="732" r:id="rId16"/>
    <p:sldId id="731" r:id="rId17"/>
    <p:sldId id="724" r:id="rId18"/>
    <p:sldId id="715" r:id="rId19"/>
    <p:sldId id="725" r:id="rId20"/>
    <p:sldId id="760" r:id="rId21"/>
    <p:sldId id="758" r:id="rId22"/>
    <p:sldId id="737" r:id="rId23"/>
    <p:sldId id="765" r:id="rId24"/>
    <p:sldId id="739" r:id="rId25"/>
    <p:sldId id="738" r:id="rId26"/>
    <p:sldId id="740" r:id="rId27"/>
    <p:sldId id="743" r:id="rId28"/>
    <p:sldId id="742" r:id="rId29"/>
    <p:sldId id="745" r:id="rId30"/>
    <p:sldId id="749" r:id="rId31"/>
    <p:sldId id="751" r:id="rId32"/>
    <p:sldId id="762" r:id="rId33"/>
    <p:sldId id="763" r:id="rId34"/>
    <p:sldId id="757" r:id="rId35"/>
    <p:sldId id="767" r:id="rId36"/>
    <p:sldId id="768" r:id="rId37"/>
  </p:sldIdLst>
  <p:sldSz cx="9144000" cy="6858000" type="screen4x3"/>
  <p:notesSz cx="6781800" cy="9918700"/>
  <p:embeddedFontLst>
    <p:embeddedFont>
      <p:font typeface="Comic Sans MS" pitchFamily="66" charset="0"/>
      <p:regular r:id="rId39"/>
      <p:bold r:id="rId40"/>
    </p:embeddedFont>
    <p:embeddedFont>
      <p:font typeface="新細明體" pitchFamily="18" charset="-120"/>
      <p:regular r:id="rId41"/>
    </p:embeddedFont>
    <p:embeddedFont>
      <p:font typeface="Arial Black" pitchFamily="34" charset="0"/>
      <p:bold r:id="rId42"/>
    </p:embeddedFont>
    <p:embeddedFont>
      <p:font typeface="Euclid Symbol" pitchFamily="18" charset="2"/>
      <p:regular r:id="rId43"/>
      <p:boldItalic r:id="rId44"/>
    </p:embeddedFont>
    <p:embeddedFont>
      <p:font typeface="Euclid Math One" pitchFamily="18" charset="2"/>
      <p:regular r:id="rId45"/>
      <p:bold r:id="rId46"/>
    </p:embeddedFont>
    <p:embeddedFont>
      <p:font typeface="Arial Narrow" pitchFamily="34" charset="0"/>
      <p:regular r:id="rId47"/>
      <p:bold r:id="rId48"/>
      <p:italic r:id="rId49"/>
      <p:boldItalic r:id="rId50"/>
    </p:embeddedFont>
    <p:embeddedFont>
      <p:font typeface="Impact" pitchFamily="34" charset="0"/>
      <p:regular r:id="rId51"/>
    </p:embeddedFont>
    <p:embeddedFont>
      <p:font typeface="Monotype Corsiva" pitchFamily="66" charset="0"/>
      <p:italic r:id="rId52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8F2DC"/>
    <a:srgbClr val="D0CBB4"/>
    <a:srgbClr val="CC00CC"/>
    <a:srgbClr val="E3FDE3"/>
    <a:srgbClr val="ECFEEC"/>
    <a:srgbClr val="F4EBCA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48" autoAdjust="0"/>
    <p:restoredTop sz="94582" autoAdjust="0"/>
  </p:normalViewPr>
  <p:slideViewPr>
    <p:cSldViewPr>
      <p:cViewPr varScale="1">
        <p:scale>
          <a:sx n="115" d="100"/>
          <a:sy n="115" d="100"/>
        </p:scale>
        <p:origin x="-163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1700"/>
            <a:ext cx="5426075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Arial" charset="0"/>
              </a:defRPr>
            </a:lvl1pPr>
          </a:lstStyle>
          <a:p>
            <a:pPr>
              <a:defRPr/>
            </a:pPr>
            <a:fld id="{BA2A1EBF-A092-41C8-A43F-18DDFAB73B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76365-888E-47AD-840D-09CB8905668E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9D759-740B-4AA8-BEE4-755D07AC0C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AA6A2-6D37-4135-85DB-BC706F92AE44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09416-2D2A-46CA-84FF-78DC19AE86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4F5C0-DDBC-49A3-A925-E21522BE7548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BF5FE-C870-4B12-9A77-1FA40C6FE8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E6049-CAF7-47F9-BF94-2EA8D2138BAE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156D8-CD7A-49D2-AAF8-C1C71304C8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5E9C2-992C-49C8-9E36-BA437D15CBB6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79A9C-1D83-4710-AE90-116C09B0AF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BEF40-EE48-4B43-8BD2-EA6498C97488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34981-C5DD-467B-B4F2-821D984DC0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FC680-5B17-4427-9CDB-2CF73DA11942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2623A-CCCE-4F1F-B55B-7D80982BE5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0EE7C-7A28-4771-B9C5-125ABCBF3AD7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432A5-AB71-4275-8A9C-B160E6CB9D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A54B5-B3CF-4706-A6CB-5F9726224BDD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DA655-900E-4B9A-A027-98B281A7D4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4B0AF-A767-4FC4-868B-49E15275809F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768CD-4588-44A2-9851-4B97CF1DBE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7AD04-9C44-429F-BD43-74D1C513FD70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B7CC4-59C6-407D-B2E6-195B1497DD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FB82A-740C-427D-8759-F61DD0841A31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FBBB5-12D3-4475-91F2-A83DBBC6FF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Arial" charset="0"/>
              </a:defRPr>
            </a:lvl1pPr>
          </a:lstStyle>
          <a:p>
            <a:pPr>
              <a:defRPr/>
            </a:pPr>
            <a:fld id="{84EED07A-9071-456A-80C9-2101EFE6616D}" type="datetime1">
              <a:rPr lang="ru-RU"/>
              <a:pPr>
                <a:defRPr/>
              </a:pPr>
              <a:t>16.03.2016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Arial" charset="0"/>
              </a:defRPr>
            </a:lvl1pPr>
          </a:lstStyle>
          <a:p>
            <a:pPr>
              <a:defRPr/>
            </a:pPr>
            <a:fld id="{435B86AE-C57F-4972-97EA-85FF0211D2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video" Target="file:///D:\d\my_WEB\doctor\PPT\2005\ABRAU_Testirovanie_komponentov_i_verifikatsiya_kompozitsii_raspredelennoy_sistemy\1_7.avi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50AB76C-FF8E-468B-8530-E2F473AE0DE6}" type="slidenum">
              <a:rPr lang="ru-RU">
                <a:latin typeface="Arial" pitchFamily="34" charset="0"/>
              </a:rPr>
              <a:pPr/>
              <a:t>1</a:t>
            </a:fld>
            <a:endParaRPr lang="ru-RU">
              <a:latin typeface="Arial" pitchFamily="34" charset="0"/>
            </a:endParaRPr>
          </a:p>
        </p:txBody>
      </p:sp>
      <p:pic>
        <p:nvPicPr>
          <p:cNvPr id="2051" name="Picture 2" descr="titul_original"/>
          <p:cNvPicPr>
            <a:picLocks noGrp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4613" y="74613"/>
            <a:ext cx="8990012" cy="6704012"/>
          </a:xfrm>
          <a:noFill/>
        </p:spPr>
      </p:pic>
      <p:sp>
        <p:nvSpPr>
          <p:cNvPr id="810017" name="Text Box 33" descr="Horizontal brick"/>
          <p:cNvSpPr txBox="1">
            <a:spLocks noChangeArrowheads="1"/>
          </p:cNvSpPr>
          <p:nvPr/>
        </p:nvSpPr>
        <p:spPr bwMode="auto">
          <a:xfrm>
            <a:off x="2809875" y="366713"/>
            <a:ext cx="5975350" cy="5184775"/>
          </a:xfrm>
          <a:prstGeom prst="rect">
            <a:avLst/>
          </a:prstGeom>
          <a:pattFill prst="horzBrick">
            <a:fgClr>
              <a:srgbClr val="F8F2DC"/>
            </a:fgClr>
            <a:bgClr>
              <a:srgbClr val="FDFAF1"/>
            </a:bgClr>
          </a:pattFill>
          <a:ln w="57150" cmpd="thickThin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198000" rIns="198000"/>
          <a:lstStyle/>
          <a:p>
            <a:pPr algn="ctr">
              <a:lnSpc>
                <a:spcPct val="50000"/>
              </a:lnSpc>
              <a:spcAft>
                <a:spcPct val="100000"/>
              </a:spcAft>
              <a:defRPr/>
            </a:pPr>
            <a:endParaRPr lang="ru-RU" sz="5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ru-RU" sz="3000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Игорь Борисович Бурдонов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3000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Александр Сергеевич Косачев</a:t>
            </a:r>
          </a:p>
          <a:p>
            <a:pPr algn="ctr">
              <a:spcBef>
                <a:spcPct val="20000"/>
              </a:spcBef>
              <a:defRPr/>
            </a:pPr>
            <a:endParaRPr lang="ru-RU" sz="28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dist">
              <a:lnSpc>
                <a:spcPct val="200000"/>
              </a:lnSpc>
              <a:spcBef>
                <a:spcPct val="50000"/>
              </a:spcBef>
              <a:defRPr/>
            </a:pPr>
            <a:r>
              <a:rPr lang="ru-RU" sz="26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ТЕСТИРОВАНИЕ КОМПОНЕНТОВ</a:t>
            </a:r>
            <a:br>
              <a:rPr lang="ru-RU" sz="26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26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И ВЕРИФИКАЦИЯ КОМПОЗИЦИИ</a:t>
            </a:r>
          </a:p>
          <a:p>
            <a:pPr algn="dist">
              <a:lnSpc>
                <a:spcPct val="200000"/>
              </a:lnSpc>
              <a:defRPr/>
            </a:pPr>
            <a:r>
              <a:rPr lang="ru-RU" sz="26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РАСПРЕДЕЛЁННОЙ СИСТЕМЫ</a:t>
            </a:r>
          </a:p>
        </p:txBody>
      </p:sp>
      <p:grpSp>
        <p:nvGrpSpPr>
          <p:cNvPr id="2053" name="Group 4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57" name="Rectangle 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8" name="Rectangle 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9" name="Rectangle 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0" name="Rectangle 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1" name="Rectangle 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2" name="Rectangle 1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3" name="Rectangle 1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4" name="Rectangle 1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810018" name="Text Box 34"/>
          <p:cNvSpPr txBox="1">
            <a:spLocks noChangeArrowheads="1"/>
          </p:cNvSpPr>
          <p:nvPr/>
        </p:nvSpPr>
        <p:spPr bwMode="auto">
          <a:xfrm>
            <a:off x="2808288" y="5237163"/>
            <a:ext cx="59213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0"/>
              <a:t>   </a:t>
            </a:r>
            <a:r>
              <a:rPr lang="ru-RU" sz="1600" b="0">
                <a:solidFill>
                  <a:srgbClr val="58A5FA"/>
                </a:solidFill>
              </a:rPr>
              <a:t>Институт Системного Программирования РАН</a:t>
            </a:r>
            <a:r>
              <a:rPr lang="en-US" sz="1600" b="0"/>
              <a:t>   </a:t>
            </a:r>
            <a:r>
              <a:rPr lang="ru-RU" sz="1600" b="0"/>
              <a:t> </a:t>
            </a:r>
            <a:r>
              <a:rPr lang="en-US" sz="1600" b="0"/>
              <a:t>    </a:t>
            </a:r>
            <a:r>
              <a:rPr lang="ru-RU" sz="1600" b="0"/>
              <a:t> </a:t>
            </a:r>
            <a:r>
              <a:rPr lang="en-US" sz="1600" b="0">
                <a:solidFill>
                  <a:srgbClr val="CC8E82"/>
                </a:solidFill>
              </a:rPr>
              <a:t>RedVerst</a:t>
            </a:r>
            <a:endParaRPr lang="ru-RU" sz="1600" b="0"/>
          </a:p>
        </p:txBody>
      </p:sp>
      <p:pic>
        <p:nvPicPr>
          <p:cNvPr id="810019" name="Picture 35" descr="I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16813" y="5008563"/>
            <a:ext cx="1873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0020" name="Rectangle 36"/>
          <p:cNvSpPr>
            <a:spLocks noChangeArrowheads="1"/>
          </p:cNvSpPr>
          <p:nvPr/>
        </p:nvSpPr>
        <p:spPr bwMode="auto">
          <a:xfrm>
            <a:off x="3167063" y="1917700"/>
            <a:ext cx="5329237" cy="34925"/>
          </a:xfrm>
          <a:prstGeom prst="rect">
            <a:avLst/>
          </a:prstGeom>
          <a:gradFill rotWithShape="1">
            <a:gsLst>
              <a:gs pos="0">
                <a:srgbClr val="595753"/>
              </a:gs>
              <a:gs pos="50000">
                <a:srgbClr val="F5EFE3"/>
              </a:gs>
              <a:gs pos="100000">
                <a:srgbClr val="59575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0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00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0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00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0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100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0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100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1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0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10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810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0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5E77FF9-F601-47FB-A106-CC4F637BEEC2}" type="slidenum">
              <a:rPr lang="ru-RU">
                <a:latin typeface="Arial" pitchFamily="34" charset="0"/>
              </a:rPr>
              <a:pPr/>
              <a:t>10</a:t>
            </a:fld>
            <a:endParaRPr lang="ru-RU">
              <a:latin typeface="Arial" pitchFamily="34" charset="0"/>
            </a:endParaRPr>
          </a:p>
        </p:txBody>
      </p:sp>
      <p:pic>
        <p:nvPicPr>
          <p:cNvPr id="869378" name="Picture 2" descr="COMPU0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4868863"/>
            <a:ext cx="690245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9379" name="Picture 3" descr="MONTORempty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53100" y="5192713"/>
            <a:ext cx="1576388" cy="1227137"/>
          </a:xfrm>
          <a:noFill/>
        </p:spPr>
      </p:pic>
      <p:sp>
        <p:nvSpPr>
          <p:cNvPr id="869383" name="Text Box 7"/>
          <p:cNvSpPr txBox="1">
            <a:spLocks noChangeArrowheads="1"/>
          </p:cNvSpPr>
          <p:nvPr/>
        </p:nvSpPr>
        <p:spPr bwMode="auto">
          <a:xfrm>
            <a:off x="5976938" y="5121275"/>
            <a:ext cx="11620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6600">
                <a:solidFill>
                  <a:schemeClr val="bg1"/>
                </a:solidFill>
                <a:sym typeface="Symbol" pitchFamily="18" charset="2"/>
              </a:rPr>
              <a:t>b</a:t>
            </a:r>
            <a:r>
              <a:rPr lang="en-US" sz="6600" baseline="-25000">
                <a:solidFill>
                  <a:schemeClr val="bg1"/>
                </a:solidFill>
                <a:sym typeface="Symbol" pitchFamily="18" charset="2"/>
              </a:rPr>
              <a:t>1</a:t>
            </a:r>
            <a:endParaRPr lang="ru-RU" sz="6600" baseline="-2500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869384" name="Text Box 8"/>
          <p:cNvSpPr txBox="1">
            <a:spLocks noChangeArrowheads="1"/>
          </p:cNvSpPr>
          <p:nvPr/>
        </p:nvSpPr>
        <p:spPr bwMode="auto">
          <a:xfrm>
            <a:off x="5976938" y="5210175"/>
            <a:ext cx="11620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6600">
                <a:solidFill>
                  <a:schemeClr val="bg1"/>
                </a:solidFill>
                <a:sym typeface="Symbol" pitchFamily="18" charset="2"/>
              </a:rPr>
              <a:t>z</a:t>
            </a:r>
            <a:endParaRPr lang="ru-RU" sz="660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869385" name="Text Box 9"/>
          <p:cNvSpPr txBox="1">
            <a:spLocks noChangeArrowheads="1"/>
          </p:cNvSpPr>
          <p:nvPr/>
        </p:nvSpPr>
        <p:spPr bwMode="auto">
          <a:xfrm>
            <a:off x="5976938" y="5210175"/>
            <a:ext cx="11620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6600">
                <a:solidFill>
                  <a:schemeClr val="bg1"/>
                </a:solidFill>
                <a:sym typeface="Symbol" pitchFamily="18" charset="2"/>
              </a:rPr>
              <a:t></a:t>
            </a:r>
          </a:p>
        </p:txBody>
      </p:sp>
      <p:sp>
        <p:nvSpPr>
          <p:cNvPr id="869386" name="Text Box 10"/>
          <p:cNvSpPr txBox="1">
            <a:spLocks noChangeArrowheads="1"/>
          </p:cNvSpPr>
          <p:nvPr/>
        </p:nvSpPr>
        <p:spPr bwMode="auto">
          <a:xfrm>
            <a:off x="5976938" y="5084763"/>
            <a:ext cx="1163637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6600">
                <a:solidFill>
                  <a:schemeClr val="bg1"/>
                </a:solidFill>
                <a:sym typeface="Symbol" pitchFamily="18" charset="2"/>
              </a:rPr>
              <a:t>a</a:t>
            </a:r>
            <a:r>
              <a:rPr lang="en-US" sz="6600" baseline="-25000">
                <a:solidFill>
                  <a:schemeClr val="bg1"/>
                </a:solidFill>
                <a:sym typeface="Symbol" pitchFamily="18" charset="2"/>
              </a:rPr>
              <a:t>1</a:t>
            </a:r>
            <a:endParaRPr lang="ru-RU" sz="6600" baseline="-2500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869398" name="Text Box 22"/>
          <p:cNvSpPr txBox="1">
            <a:spLocks noChangeArrowheads="1"/>
          </p:cNvSpPr>
          <p:nvPr/>
        </p:nvSpPr>
        <p:spPr bwMode="auto">
          <a:xfrm>
            <a:off x="5976938" y="5121275"/>
            <a:ext cx="1163637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6600">
                <a:solidFill>
                  <a:schemeClr val="bg1"/>
                </a:solidFill>
                <a:sym typeface="Symbol" pitchFamily="18" charset="2"/>
              </a:rPr>
              <a:t>a</a:t>
            </a:r>
            <a:r>
              <a:rPr lang="en-US" sz="6600" baseline="-25000">
                <a:solidFill>
                  <a:schemeClr val="bg1"/>
                </a:solidFill>
                <a:sym typeface="Symbol" pitchFamily="18" charset="2"/>
              </a:rPr>
              <a:t>2</a:t>
            </a:r>
            <a:endParaRPr lang="ru-RU" sz="6600" baseline="-2500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869399" name="Text Box 23"/>
          <p:cNvSpPr txBox="1">
            <a:spLocks noChangeArrowheads="1"/>
          </p:cNvSpPr>
          <p:nvPr/>
        </p:nvSpPr>
        <p:spPr bwMode="auto">
          <a:xfrm>
            <a:off x="393700" y="2816225"/>
            <a:ext cx="8496300" cy="1187450"/>
          </a:xfrm>
          <a:prstGeom prst="rect">
            <a:avLst/>
          </a:prstGeom>
          <a:solidFill>
            <a:srgbClr val="F5F4EF"/>
          </a:solidFill>
          <a:ln w="9525">
            <a:noFill/>
            <a:miter lim="800000"/>
            <a:headEnd/>
            <a:tailEnd/>
          </a:ln>
        </p:spPr>
        <p:txBody>
          <a:bodyPr wrap="none" lIns="54000" rIns="54000"/>
          <a:lstStyle/>
          <a:p>
            <a:r>
              <a:rPr lang="ru-RU" sz="3200"/>
              <a:t>управление:</a:t>
            </a:r>
            <a:r>
              <a:rPr lang="ru-RU" sz="3600" b="0"/>
              <a:t> </a:t>
            </a:r>
            <a:r>
              <a:rPr lang="ru-RU" sz="3000" b="0">
                <a:latin typeface="Times New Roman" pitchFamily="18" charset="0"/>
              </a:rPr>
              <a:t>кнопки</a:t>
            </a:r>
            <a:r>
              <a:rPr lang="ru-RU" sz="3200"/>
              <a:t> </a:t>
            </a:r>
            <a:r>
              <a:rPr lang="en-US" sz="3200" b="0"/>
              <a:t>“</a:t>
            </a:r>
            <a:r>
              <a:rPr lang="en-US" sz="3200"/>
              <a:t>A</a:t>
            </a:r>
            <a:r>
              <a:rPr lang="en-US" sz="3200" b="0"/>
              <a:t>”</a:t>
            </a:r>
            <a:r>
              <a:rPr lang="ru-RU" sz="3000" b="0">
                <a:latin typeface="Times New Roman" pitchFamily="18" charset="0"/>
              </a:rPr>
              <a:t>,</a:t>
            </a:r>
            <a:r>
              <a:rPr lang="en-US" sz="3200" b="0"/>
              <a:t>“</a:t>
            </a:r>
            <a:r>
              <a:rPr lang="en-US" sz="3200"/>
              <a:t>B</a:t>
            </a:r>
            <a:r>
              <a:rPr lang="en-US" sz="3200" b="0"/>
              <a:t>”</a:t>
            </a:r>
            <a:r>
              <a:rPr lang="ru-RU" sz="3000" b="0">
                <a:latin typeface="Times New Roman" pitchFamily="18" charset="0"/>
              </a:rPr>
              <a:t>,</a:t>
            </a:r>
            <a:r>
              <a:rPr lang="en-US" sz="3200" b="0"/>
              <a:t>“</a:t>
            </a:r>
            <a:r>
              <a:rPr lang="en-US" sz="3200"/>
              <a:t>C</a:t>
            </a:r>
            <a:r>
              <a:rPr lang="en-US" sz="3200" b="0"/>
              <a:t>”</a:t>
            </a:r>
            <a:r>
              <a:rPr lang="ru-RU" sz="3000" b="0">
                <a:latin typeface="Times New Roman" pitchFamily="18" charset="0"/>
              </a:rPr>
              <a:t>, где</a:t>
            </a:r>
            <a:r>
              <a:rPr lang="ru-RU" sz="3200" b="0"/>
              <a:t> </a:t>
            </a:r>
            <a:r>
              <a:rPr lang="en-US" sz="3200"/>
              <a:t>A</a:t>
            </a:r>
            <a:r>
              <a:rPr lang="ru-RU" sz="3000" b="0">
                <a:latin typeface="Times New Roman" pitchFamily="18" charset="0"/>
              </a:rPr>
              <a:t>,</a:t>
            </a:r>
            <a:r>
              <a:rPr lang="en-US" sz="3200"/>
              <a:t>B</a:t>
            </a:r>
            <a:r>
              <a:rPr lang="ru-RU" sz="3000" b="0">
                <a:latin typeface="Times New Roman" pitchFamily="18" charset="0"/>
              </a:rPr>
              <a:t>,</a:t>
            </a:r>
            <a:r>
              <a:rPr lang="en-US" sz="3200"/>
              <a:t>C</a:t>
            </a:r>
            <a:r>
              <a:rPr lang="en-US" sz="3200">
                <a:sym typeface="Symbol" pitchFamily="18" charset="2"/>
              </a:rPr>
              <a:t>Z</a:t>
            </a:r>
            <a:r>
              <a:rPr lang="en-US" sz="3000" b="0">
                <a:latin typeface="Times New Roman" pitchFamily="18" charset="0"/>
                <a:sym typeface="Symbol" pitchFamily="18" charset="2"/>
              </a:rPr>
              <a:t/>
            </a:r>
            <a:br>
              <a:rPr lang="en-US" sz="3000" b="0">
                <a:latin typeface="Times New Roman" pitchFamily="18" charset="0"/>
                <a:sym typeface="Symbol" pitchFamily="18" charset="2"/>
              </a:rPr>
            </a:br>
            <a:r>
              <a:rPr lang="en-US" sz="3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3000" b="0">
                <a:latin typeface="Times New Roman" pitchFamily="18" charset="0"/>
              </a:rPr>
              <a:t>кнопка</a:t>
            </a:r>
            <a:r>
              <a:rPr lang="ru-RU" sz="3200"/>
              <a:t> </a:t>
            </a:r>
            <a:r>
              <a:rPr lang="en-US" sz="3200" b="0"/>
              <a:t>“</a:t>
            </a:r>
            <a:r>
              <a:rPr lang="en-US" sz="3200"/>
              <a:t>A</a:t>
            </a:r>
            <a:r>
              <a:rPr lang="en-US" sz="3200" b="0"/>
              <a:t>”</a:t>
            </a:r>
            <a:r>
              <a:rPr lang="en-US" sz="3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3000" b="0">
                <a:latin typeface="Times New Roman" pitchFamily="18" charset="0"/>
                <a:sym typeface="Symbol" pitchFamily="18" charset="2"/>
              </a:rPr>
              <a:t>разрешает</a:t>
            </a:r>
            <a:r>
              <a:rPr lang="en-US" sz="3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3000" b="0">
                <a:latin typeface="Times New Roman" pitchFamily="18" charset="0"/>
                <a:sym typeface="Symbol" pitchFamily="18" charset="2"/>
              </a:rPr>
              <a:t>выполнять действия</a:t>
            </a:r>
            <a:r>
              <a:rPr lang="en-US" sz="3200" b="0">
                <a:latin typeface="Times New Roman" pitchFamily="18" charset="0"/>
              </a:rPr>
              <a:t> </a:t>
            </a:r>
            <a:r>
              <a:rPr lang="en-US" sz="3200"/>
              <a:t>z</a:t>
            </a:r>
            <a:r>
              <a:rPr lang="en-US" sz="3200">
                <a:sym typeface="Symbol" pitchFamily="18" charset="2"/>
              </a:rPr>
              <a:t>A</a:t>
            </a:r>
            <a:endParaRPr lang="ru-RU" sz="3200">
              <a:sym typeface="Symbol" pitchFamily="18" charset="2"/>
            </a:endParaRPr>
          </a:p>
        </p:txBody>
      </p:sp>
      <p:sp>
        <p:nvSpPr>
          <p:cNvPr id="869442" name="AutoShape 66"/>
          <p:cNvSpPr>
            <a:spLocks noChangeAspect="1" noChangeArrowheads="1"/>
          </p:cNvSpPr>
          <p:nvPr/>
        </p:nvSpPr>
        <p:spPr bwMode="auto">
          <a:xfrm>
            <a:off x="7775575" y="2709863"/>
            <a:ext cx="936625" cy="250825"/>
          </a:xfrm>
          <a:prstGeom prst="roundRect">
            <a:avLst>
              <a:gd name="adj" fmla="val 44116"/>
            </a:avLst>
          </a:prstGeom>
          <a:solidFill>
            <a:srgbClr val="FF6600"/>
          </a:soli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lIns="126000" rIns="126000" anchor="ctr"/>
          <a:lstStyle/>
          <a:p>
            <a:pPr algn="ctr"/>
            <a:r>
              <a:rPr lang="ru-RU" sz="1200">
                <a:solidFill>
                  <a:schemeClr val="bg1"/>
                </a:solidFill>
              </a:rPr>
              <a:t>РАЗВИТИЕ</a:t>
            </a:r>
            <a:endParaRPr lang="ru-RU" sz="1200">
              <a:solidFill>
                <a:schemeClr val="bg1"/>
              </a:solidFill>
              <a:latin typeface="Futura Md BT"/>
            </a:endParaRPr>
          </a:p>
        </p:txBody>
      </p:sp>
      <p:sp>
        <p:nvSpPr>
          <p:cNvPr id="869380" name="Text Box 4"/>
          <p:cNvSpPr txBox="1">
            <a:spLocks noChangeArrowheads="1"/>
          </p:cNvSpPr>
          <p:nvPr/>
        </p:nvSpPr>
        <p:spPr bwMode="auto">
          <a:xfrm>
            <a:off x="5940425" y="5121275"/>
            <a:ext cx="11620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6600">
                <a:solidFill>
                  <a:schemeClr val="bg1"/>
                </a:solidFill>
                <a:sym typeface="Symbol" pitchFamily="18" charset="2"/>
              </a:rPr>
              <a:t></a:t>
            </a:r>
            <a:endParaRPr lang="ru-RU" sz="660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869382" name="Text Box 6"/>
          <p:cNvSpPr txBox="1">
            <a:spLocks noChangeArrowheads="1"/>
          </p:cNvSpPr>
          <p:nvPr/>
        </p:nvSpPr>
        <p:spPr bwMode="auto">
          <a:xfrm>
            <a:off x="914400" y="5446713"/>
            <a:ext cx="66754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zh-TW" sz="3000" b="0">
                <a:solidFill>
                  <a:schemeClr val="bg1"/>
                </a:solidFill>
                <a:sym typeface="Symbol" pitchFamily="18" charset="2"/>
              </a:rPr>
              <a:t>чёрный ящик, в котором реализация</a:t>
            </a:r>
            <a:endParaRPr lang="ru-RU" sz="3000" b="0">
              <a:solidFill>
                <a:schemeClr val="bg1"/>
              </a:solidFill>
              <a:sym typeface="Symbol" pitchFamily="18" charset="2"/>
            </a:endParaRPr>
          </a:p>
        </p:txBody>
      </p:sp>
      <p:pic>
        <p:nvPicPr>
          <p:cNvPr id="869387" name="Picture 11" descr="LIGHTBLB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5314950"/>
            <a:ext cx="676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9388" name="Text Box 12"/>
          <p:cNvSpPr txBox="1">
            <a:spLocks noChangeArrowheads="1"/>
          </p:cNvSpPr>
          <p:nvPr/>
        </p:nvSpPr>
        <p:spPr bwMode="auto">
          <a:xfrm>
            <a:off x="3811588" y="5210175"/>
            <a:ext cx="7207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>
                <a:solidFill>
                  <a:srgbClr val="F5F3E3"/>
                </a:solidFill>
              </a:rPr>
              <a:t>...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042988" y="5397500"/>
            <a:ext cx="752475" cy="857250"/>
            <a:chOff x="657" y="2069"/>
            <a:chExt cx="474" cy="540"/>
          </a:xfrm>
        </p:grpSpPr>
        <p:pic>
          <p:nvPicPr>
            <p:cNvPr id="11327" name="Picture 14" descr="KEYU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7" y="2069"/>
              <a:ext cx="474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28" name="Text Box 15"/>
            <p:cNvSpPr txBox="1">
              <a:spLocks noChangeArrowheads="1"/>
            </p:cNvSpPr>
            <p:nvPr/>
          </p:nvSpPr>
          <p:spPr bwMode="auto">
            <a:xfrm>
              <a:off x="748" y="2160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000"/>
                <a:t> </a:t>
              </a:r>
              <a:r>
                <a:rPr lang="en-US" sz="3000"/>
                <a:t>A</a:t>
              </a:r>
              <a:endParaRPr lang="ru-RU" sz="3000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051050" y="5397500"/>
            <a:ext cx="752475" cy="857250"/>
            <a:chOff x="657" y="2069"/>
            <a:chExt cx="474" cy="540"/>
          </a:xfrm>
        </p:grpSpPr>
        <p:pic>
          <p:nvPicPr>
            <p:cNvPr id="11325" name="Picture 17" descr="KEYU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7" y="2069"/>
              <a:ext cx="474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26" name="Text Box 18"/>
            <p:cNvSpPr txBox="1">
              <a:spLocks noChangeArrowheads="1"/>
            </p:cNvSpPr>
            <p:nvPr/>
          </p:nvSpPr>
          <p:spPr bwMode="auto">
            <a:xfrm>
              <a:off x="715" y="2160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3000"/>
                <a:t> </a:t>
              </a:r>
              <a:r>
                <a:rPr lang="en-US" sz="3000"/>
                <a:t>B</a:t>
              </a:r>
              <a:endParaRPr lang="ru-RU" sz="3000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54350" y="5397500"/>
            <a:ext cx="752475" cy="857250"/>
            <a:chOff x="657" y="2069"/>
            <a:chExt cx="474" cy="540"/>
          </a:xfrm>
        </p:grpSpPr>
        <p:pic>
          <p:nvPicPr>
            <p:cNvPr id="11323" name="Picture 20" descr="KEYU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7" y="2069"/>
              <a:ext cx="474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24" name="Text Box 21"/>
            <p:cNvSpPr txBox="1">
              <a:spLocks noChangeArrowheads="1"/>
            </p:cNvSpPr>
            <p:nvPr/>
          </p:nvSpPr>
          <p:spPr bwMode="auto">
            <a:xfrm>
              <a:off x="748" y="2160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000"/>
                <a:t> </a:t>
              </a:r>
              <a:r>
                <a:rPr lang="en-US" sz="3000"/>
                <a:t>C</a:t>
              </a:r>
              <a:endParaRPr lang="ru-RU" sz="3000"/>
            </a:p>
          </p:txBody>
        </p:sp>
      </p:grpSp>
      <p:sp>
        <p:nvSpPr>
          <p:cNvPr id="869412" name="Text Box 36"/>
          <p:cNvSpPr txBox="1">
            <a:spLocks noChangeArrowheads="1"/>
          </p:cNvSpPr>
          <p:nvPr/>
        </p:nvSpPr>
        <p:spPr bwMode="auto">
          <a:xfrm>
            <a:off x="755650" y="4117975"/>
            <a:ext cx="6983413" cy="606425"/>
          </a:xfrm>
          <a:prstGeom prst="rect">
            <a:avLst/>
          </a:prstGeom>
          <a:solidFill>
            <a:srgbClr val="F8F2DC"/>
          </a:solidFill>
          <a:ln w="57150" cmpd="thickThin" algn="ctr">
            <a:solidFill>
              <a:srgbClr val="FD1B0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/>
            <a:r>
              <a:rPr lang="ru-RU" sz="3000" b="0">
                <a:latin typeface="Times New Roman" pitchFamily="18" charset="0"/>
              </a:rPr>
              <a:t>Формализация тестовых возможностей</a:t>
            </a:r>
          </a:p>
        </p:txBody>
      </p:sp>
      <p:sp>
        <p:nvSpPr>
          <p:cNvPr id="869413" name="Text Box 37"/>
          <p:cNvSpPr txBox="1">
            <a:spLocks noChangeArrowheads="1"/>
          </p:cNvSpPr>
          <p:nvPr/>
        </p:nvSpPr>
        <p:spPr bwMode="auto">
          <a:xfrm>
            <a:off x="4967288" y="4076700"/>
            <a:ext cx="2989262" cy="792163"/>
          </a:xfrm>
          <a:prstGeom prst="rect">
            <a:avLst/>
          </a:prstGeom>
          <a:solidFill>
            <a:srgbClr val="E7FDFC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80000"/>
              </a:lnSpc>
            </a:pPr>
            <a:r>
              <a:rPr lang="ru-RU" sz="2800" b="0">
                <a:latin typeface="Times New Roman" pitchFamily="18" charset="0"/>
              </a:rPr>
              <a:t>- отказ выполнить</a:t>
            </a:r>
            <a:br>
              <a:rPr lang="ru-RU" sz="2800" b="0">
                <a:latin typeface="Times New Roman" pitchFamily="18" charset="0"/>
              </a:rPr>
            </a:br>
            <a:r>
              <a:rPr lang="ru-RU" sz="2800" b="0">
                <a:latin typeface="Times New Roman" pitchFamily="18" charset="0"/>
              </a:rPr>
              <a:t>   действия из </a:t>
            </a:r>
            <a:r>
              <a:rPr lang="en-US" sz="3200"/>
              <a:t>C</a:t>
            </a:r>
            <a:endParaRPr lang="ru-RU" sz="3200"/>
          </a:p>
        </p:txBody>
      </p:sp>
      <p:sp>
        <p:nvSpPr>
          <p:cNvPr id="869414" name="Text Box 38"/>
          <p:cNvSpPr txBox="1">
            <a:spLocks noChangeArrowheads="1"/>
          </p:cNvSpPr>
          <p:nvPr/>
        </p:nvSpPr>
        <p:spPr bwMode="auto">
          <a:xfrm>
            <a:off x="6767513" y="4076700"/>
            <a:ext cx="2152650" cy="774700"/>
          </a:xfrm>
          <a:prstGeom prst="rect">
            <a:avLst/>
          </a:prstGeom>
          <a:solidFill>
            <a:srgbClr val="E7FDE7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2800" b="0">
                <a:latin typeface="Times New Roman" pitchFamily="18" charset="0"/>
              </a:rPr>
              <a:t> трасса</a:t>
            </a:r>
            <a:br>
              <a:rPr lang="ru-RU" sz="2800" b="0">
                <a:latin typeface="Times New Roman" pitchFamily="18" charset="0"/>
              </a:rPr>
            </a:br>
            <a:r>
              <a:rPr lang="ru-RU" sz="2800" b="0">
                <a:latin typeface="Times New Roman" pitchFamily="18" charset="0"/>
              </a:rPr>
              <a:t>наблюдений</a:t>
            </a:r>
            <a:endParaRPr lang="ru-RU" sz="2800" i="1">
              <a:latin typeface="Times New Roman" pitchFamily="18" charset="0"/>
            </a:endParaRPr>
          </a:p>
        </p:txBody>
      </p:sp>
      <p:sp>
        <p:nvSpPr>
          <p:cNvPr id="869429" name="Text Box 53"/>
          <p:cNvSpPr txBox="1">
            <a:spLocks noChangeArrowheads="1"/>
          </p:cNvSpPr>
          <p:nvPr/>
        </p:nvSpPr>
        <p:spPr bwMode="auto">
          <a:xfrm>
            <a:off x="358775" y="4076700"/>
            <a:ext cx="720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3200"/>
              <a:t>“A”</a:t>
            </a:r>
            <a:endParaRPr lang="ru-RU" sz="3200" baseline="-25000"/>
          </a:p>
        </p:txBody>
      </p:sp>
      <p:sp>
        <p:nvSpPr>
          <p:cNvPr id="869430" name="Text Box 54"/>
          <p:cNvSpPr txBox="1">
            <a:spLocks noChangeArrowheads="1"/>
          </p:cNvSpPr>
          <p:nvPr/>
        </p:nvSpPr>
        <p:spPr bwMode="auto">
          <a:xfrm>
            <a:off x="1438275" y="4076700"/>
            <a:ext cx="720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3200"/>
              <a:t>“B”</a:t>
            </a:r>
            <a:endParaRPr lang="ru-RU" sz="3200" baseline="-25000"/>
          </a:p>
        </p:txBody>
      </p:sp>
      <p:sp>
        <p:nvSpPr>
          <p:cNvPr id="869431" name="Text Box 55"/>
          <p:cNvSpPr txBox="1">
            <a:spLocks noChangeArrowheads="1"/>
          </p:cNvSpPr>
          <p:nvPr/>
        </p:nvSpPr>
        <p:spPr bwMode="auto">
          <a:xfrm>
            <a:off x="2517775" y="4076700"/>
            <a:ext cx="720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3200"/>
              <a:t>“A”</a:t>
            </a:r>
            <a:endParaRPr lang="ru-RU" sz="3200" baseline="-25000"/>
          </a:p>
        </p:txBody>
      </p:sp>
      <p:sp>
        <p:nvSpPr>
          <p:cNvPr id="869432" name="Text Box 56"/>
          <p:cNvSpPr txBox="1">
            <a:spLocks noChangeArrowheads="1"/>
          </p:cNvSpPr>
          <p:nvPr/>
        </p:nvSpPr>
        <p:spPr bwMode="auto">
          <a:xfrm>
            <a:off x="3598863" y="4076700"/>
            <a:ext cx="720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3200"/>
              <a:t>“C”</a:t>
            </a:r>
            <a:endParaRPr lang="ru-RU" sz="3200"/>
          </a:p>
        </p:txBody>
      </p:sp>
      <p:sp>
        <p:nvSpPr>
          <p:cNvPr id="869433" name="Text Box 57"/>
          <p:cNvSpPr txBox="1">
            <a:spLocks noChangeArrowheads="1"/>
          </p:cNvSpPr>
          <p:nvPr/>
        </p:nvSpPr>
        <p:spPr bwMode="auto">
          <a:xfrm>
            <a:off x="898525" y="4076700"/>
            <a:ext cx="720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3200"/>
              <a:t>a</a:t>
            </a:r>
            <a:r>
              <a:rPr lang="en-US" sz="3200" baseline="-25000"/>
              <a:t>1</a:t>
            </a:r>
            <a:endParaRPr lang="ru-RU" sz="3200" baseline="-25000"/>
          </a:p>
        </p:txBody>
      </p:sp>
      <p:sp>
        <p:nvSpPr>
          <p:cNvPr id="869434" name="Text Box 58"/>
          <p:cNvSpPr txBox="1">
            <a:spLocks noChangeArrowheads="1"/>
          </p:cNvSpPr>
          <p:nvPr/>
        </p:nvSpPr>
        <p:spPr bwMode="auto">
          <a:xfrm>
            <a:off x="1978025" y="4076700"/>
            <a:ext cx="720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3200"/>
              <a:t>b</a:t>
            </a:r>
            <a:r>
              <a:rPr lang="en-US" sz="3200" baseline="-25000"/>
              <a:t>1</a:t>
            </a:r>
            <a:endParaRPr lang="ru-RU" sz="3200" baseline="-25000"/>
          </a:p>
        </p:txBody>
      </p:sp>
      <p:sp>
        <p:nvSpPr>
          <p:cNvPr id="869435" name="Text Box 59"/>
          <p:cNvSpPr txBox="1">
            <a:spLocks noChangeArrowheads="1"/>
          </p:cNvSpPr>
          <p:nvPr/>
        </p:nvSpPr>
        <p:spPr bwMode="auto">
          <a:xfrm>
            <a:off x="3057525" y="4076700"/>
            <a:ext cx="720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3200"/>
              <a:t>a</a:t>
            </a:r>
            <a:r>
              <a:rPr lang="en-US" sz="3200" baseline="-25000"/>
              <a:t>2</a:t>
            </a:r>
            <a:endParaRPr lang="ru-RU" sz="3200" baseline="-25000"/>
          </a:p>
        </p:txBody>
      </p:sp>
      <p:sp>
        <p:nvSpPr>
          <p:cNvPr id="869436" name="Text Box 60"/>
          <p:cNvSpPr txBox="1">
            <a:spLocks noChangeArrowheads="1"/>
          </p:cNvSpPr>
          <p:nvPr/>
        </p:nvSpPr>
        <p:spPr bwMode="auto">
          <a:xfrm>
            <a:off x="4138613" y="4076700"/>
            <a:ext cx="720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3200"/>
              <a:t>C</a:t>
            </a:r>
            <a:endParaRPr lang="ru-RU" sz="3200"/>
          </a:p>
        </p:txBody>
      </p:sp>
      <p:sp>
        <p:nvSpPr>
          <p:cNvPr id="869437" name="Text Box 61"/>
          <p:cNvSpPr txBox="1">
            <a:spLocks noChangeArrowheads="1"/>
          </p:cNvSpPr>
          <p:nvPr/>
        </p:nvSpPr>
        <p:spPr bwMode="auto">
          <a:xfrm>
            <a:off x="6732588" y="4076700"/>
            <a:ext cx="2195512" cy="579438"/>
          </a:xfrm>
          <a:prstGeom prst="rect">
            <a:avLst/>
          </a:prstGeom>
          <a:solidFill>
            <a:srgbClr val="E7FDFC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spcBef>
                <a:spcPct val="50000"/>
              </a:spcBef>
            </a:pPr>
            <a:r>
              <a:rPr lang="ru-RU" sz="2800" b="0">
                <a:latin typeface="Times New Roman" pitchFamily="18" charset="0"/>
              </a:rPr>
              <a:t>- разрушение</a:t>
            </a:r>
            <a:endParaRPr lang="ru-RU" sz="3200"/>
          </a:p>
        </p:txBody>
      </p:sp>
      <p:sp>
        <p:nvSpPr>
          <p:cNvPr id="869438" name="Text Box 62"/>
          <p:cNvSpPr txBox="1">
            <a:spLocks noChangeArrowheads="1"/>
          </p:cNvSpPr>
          <p:nvPr/>
        </p:nvSpPr>
        <p:spPr bwMode="auto">
          <a:xfrm>
            <a:off x="5757863" y="3929063"/>
            <a:ext cx="7207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4400">
                <a:sym typeface="Symbol" pitchFamily="18" charset="2"/>
              </a:rPr>
              <a:t></a:t>
            </a:r>
          </a:p>
        </p:txBody>
      </p:sp>
      <p:sp>
        <p:nvSpPr>
          <p:cNvPr id="869439" name="Text Box 63"/>
          <p:cNvSpPr txBox="1">
            <a:spLocks noChangeArrowheads="1"/>
          </p:cNvSpPr>
          <p:nvPr/>
        </p:nvSpPr>
        <p:spPr bwMode="auto">
          <a:xfrm>
            <a:off x="4678363" y="4076700"/>
            <a:ext cx="720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3200"/>
              <a:t>“A”</a:t>
            </a:r>
            <a:endParaRPr lang="ru-RU" sz="3200" baseline="-25000"/>
          </a:p>
        </p:txBody>
      </p:sp>
      <p:sp>
        <p:nvSpPr>
          <p:cNvPr id="869440" name="Text Box 64"/>
          <p:cNvSpPr txBox="1">
            <a:spLocks noChangeArrowheads="1"/>
          </p:cNvSpPr>
          <p:nvPr/>
        </p:nvSpPr>
        <p:spPr bwMode="auto">
          <a:xfrm>
            <a:off x="5218113" y="4076700"/>
            <a:ext cx="720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3200"/>
              <a:t>a</a:t>
            </a:r>
            <a:r>
              <a:rPr lang="ru-RU" sz="3200" baseline="-25000"/>
              <a:t>2</a:t>
            </a:r>
          </a:p>
        </p:txBody>
      </p:sp>
      <p:sp>
        <p:nvSpPr>
          <p:cNvPr id="869401" name="Text Box 25"/>
          <p:cNvSpPr txBox="1">
            <a:spLocks noChangeArrowheads="1"/>
          </p:cNvSpPr>
          <p:nvPr/>
        </p:nvSpPr>
        <p:spPr bwMode="auto">
          <a:xfrm>
            <a:off x="358775" y="1557338"/>
            <a:ext cx="8496300" cy="1116012"/>
          </a:xfrm>
          <a:prstGeom prst="rect">
            <a:avLst/>
          </a:prstGeom>
          <a:solidFill>
            <a:srgbClr val="F5F4EF"/>
          </a:solidFill>
          <a:ln w="9525">
            <a:noFill/>
            <a:miter lim="800000"/>
            <a:headEnd/>
            <a:tailEnd/>
          </a:ln>
        </p:spPr>
        <p:txBody>
          <a:bodyPr wrap="none" lIns="54000" rIns="54000"/>
          <a:lstStyle/>
          <a:p>
            <a:r>
              <a:rPr lang="ru-RU" sz="3200"/>
              <a:t>наблюдение:</a:t>
            </a:r>
          </a:p>
          <a:p>
            <a:endParaRPr lang="ru-RU" sz="2600">
              <a:latin typeface="Times New Roman" pitchFamily="18" charset="0"/>
            </a:endParaRPr>
          </a:p>
        </p:txBody>
      </p:sp>
      <p:sp>
        <p:nvSpPr>
          <p:cNvPr id="869402" name="Text Box 26"/>
          <p:cNvSpPr txBox="1">
            <a:spLocks noChangeArrowheads="1"/>
          </p:cNvSpPr>
          <p:nvPr/>
        </p:nvSpPr>
        <p:spPr bwMode="auto">
          <a:xfrm>
            <a:off x="3419475" y="1592263"/>
            <a:ext cx="41767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spAutoFit/>
          </a:bodyPr>
          <a:lstStyle/>
          <a:p>
            <a:r>
              <a:rPr lang="ru-RU" sz="3000" b="0">
                <a:latin typeface="Times New Roman" pitchFamily="18" charset="0"/>
              </a:rPr>
              <a:t>(внешние) действия</a:t>
            </a:r>
            <a:r>
              <a:rPr lang="ru-RU" sz="3200" b="0">
                <a:latin typeface="Times New Roman" pitchFamily="18" charset="0"/>
              </a:rPr>
              <a:t> </a:t>
            </a:r>
            <a:r>
              <a:rPr lang="en-US" sz="3200" b="0">
                <a:latin typeface="Times New Roman" pitchFamily="18" charset="0"/>
              </a:rPr>
              <a:t> </a:t>
            </a:r>
            <a:r>
              <a:rPr lang="en-US" sz="3200"/>
              <a:t>z</a:t>
            </a:r>
            <a:r>
              <a:rPr lang="en-US" sz="3200">
                <a:sym typeface="Symbol" pitchFamily="18" charset="2"/>
              </a:rPr>
              <a:t>Z</a:t>
            </a:r>
            <a:endParaRPr lang="ru-RU" sz="3200" b="0">
              <a:latin typeface="Times New Roman" pitchFamily="18" charset="0"/>
            </a:endParaRPr>
          </a:p>
        </p:txBody>
      </p:sp>
      <p:sp>
        <p:nvSpPr>
          <p:cNvPr id="869403" name="Text Box 27"/>
          <p:cNvSpPr txBox="1">
            <a:spLocks noChangeArrowheads="1"/>
          </p:cNvSpPr>
          <p:nvPr/>
        </p:nvSpPr>
        <p:spPr bwMode="auto">
          <a:xfrm>
            <a:off x="358775" y="2633663"/>
            <a:ext cx="8496300" cy="579437"/>
          </a:xfrm>
          <a:prstGeom prst="rect">
            <a:avLst/>
          </a:prstGeom>
          <a:solidFill>
            <a:srgbClr val="F5F4EF"/>
          </a:solidFill>
          <a:ln w="9525">
            <a:noFill/>
            <a:miter lim="800000"/>
            <a:headEnd/>
            <a:tailEnd/>
          </a:ln>
        </p:spPr>
        <p:txBody>
          <a:bodyPr wrap="none" lIns="54000" tIns="0" rIns="54000"/>
          <a:lstStyle/>
          <a:p>
            <a:r>
              <a:rPr lang="ru-RU" sz="3200" b="0">
                <a:latin typeface="Times New Roman" pitchFamily="18" charset="0"/>
              </a:rPr>
              <a:t>+ </a:t>
            </a:r>
            <a:r>
              <a:rPr lang="ru-RU" sz="3000" b="0">
                <a:latin typeface="Times New Roman" pitchFamily="18" charset="0"/>
              </a:rPr>
              <a:t>внутренняя активность</a:t>
            </a:r>
            <a:r>
              <a:rPr lang="ru-RU" sz="3200" b="0">
                <a:latin typeface="Times New Roman" pitchFamily="18" charset="0"/>
              </a:rPr>
              <a:t> (</a:t>
            </a:r>
            <a:r>
              <a:rPr lang="ru-RU" sz="3200" b="0">
                <a:sym typeface="Symbol" pitchFamily="18" charset="2"/>
              </a:rPr>
              <a:t></a:t>
            </a:r>
            <a:r>
              <a:rPr lang="ru-RU" sz="3200" b="0">
                <a:latin typeface="Times New Roman" pitchFamily="18" charset="0"/>
              </a:rPr>
              <a:t>)</a:t>
            </a:r>
          </a:p>
        </p:txBody>
      </p:sp>
      <p:sp>
        <p:nvSpPr>
          <p:cNvPr id="869404" name="Text Box 28"/>
          <p:cNvSpPr txBox="1">
            <a:spLocks noChangeArrowheads="1"/>
          </p:cNvSpPr>
          <p:nvPr/>
        </p:nvSpPr>
        <p:spPr bwMode="auto">
          <a:xfrm>
            <a:off x="4171950" y="2060575"/>
            <a:ext cx="37480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rIns="54000">
            <a:spAutoFit/>
          </a:bodyPr>
          <a:lstStyle/>
          <a:p>
            <a:pPr algn="ctr"/>
            <a:r>
              <a:rPr lang="ru-RU" sz="3200" b="0">
                <a:latin typeface="Times New Roman" pitchFamily="18" charset="0"/>
              </a:rPr>
              <a:t>+ </a:t>
            </a:r>
            <a:r>
              <a:rPr lang="ru-RU" sz="3000" b="0">
                <a:latin typeface="Times New Roman" pitchFamily="18" charset="0"/>
              </a:rPr>
              <a:t>отказы</a:t>
            </a:r>
            <a:r>
              <a:rPr lang="ru-RU" sz="3200" b="0">
                <a:latin typeface="Times New Roman" pitchFamily="18" charset="0"/>
              </a:rPr>
              <a:t> (</a:t>
            </a:r>
            <a:r>
              <a:rPr lang="en-US" sz="3200" b="0">
                <a:latin typeface="Times New Roman" pitchFamily="18" charset="0"/>
              </a:rPr>
              <a:t>refusal sets</a:t>
            </a:r>
            <a:r>
              <a:rPr lang="ru-RU" sz="3200" b="0">
                <a:latin typeface="Times New Roman" pitchFamily="18" charset="0"/>
              </a:rPr>
              <a:t>)</a:t>
            </a:r>
          </a:p>
        </p:txBody>
      </p:sp>
      <p:sp>
        <p:nvSpPr>
          <p:cNvPr id="869405" name="Text Box 29"/>
          <p:cNvSpPr txBox="1">
            <a:spLocks noChangeArrowheads="1"/>
          </p:cNvSpPr>
          <p:nvPr/>
        </p:nvSpPr>
        <p:spPr bwMode="auto">
          <a:xfrm>
            <a:off x="1042988" y="2060575"/>
            <a:ext cx="28559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4000" rIns="54000">
            <a:spAutoFit/>
          </a:bodyPr>
          <a:lstStyle/>
          <a:p>
            <a:pPr algn="ctr"/>
            <a:r>
              <a:rPr lang="ru-RU" sz="3000" b="0">
                <a:latin typeface="Times New Roman" pitchFamily="18" charset="0"/>
              </a:rPr>
              <a:t>+ разрушение (</a:t>
            </a:r>
            <a:r>
              <a:rPr lang="ru-RU" sz="3000">
                <a:latin typeface="Times New Roman" pitchFamily="18" charset="0"/>
                <a:sym typeface="Symbol" pitchFamily="18" charset="2"/>
              </a:rPr>
              <a:t></a:t>
            </a:r>
            <a:r>
              <a:rPr lang="ru-RU" sz="3000" b="0">
                <a:latin typeface="Times New Roman" pitchFamily="18" charset="0"/>
                <a:sym typeface="Symbol" pitchFamily="18" charset="2"/>
              </a:rPr>
              <a:t>)</a:t>
            </a:r>
          </a:p>
        </p:txBody>
      </p:sp>
      <p:sp>
        <p:nvSpPr>
          <p:cNvPr id="869406" name="AutoShape 30"/>
          <p:cNvSpPr>
            <a:spLocks noChangeAspect="1" noChangeArrowheads="1"/>
          </p:cNvSpPr>
          <p:nvPr/>
        </p:nvSpPr>
        <p:spPr bwMode="auto">
          <a:xfrm>
            <a:off x="468313" y="2236788"/>
            <a:ext cx="539750" cy="255587"/>
          </a:xfrm>
          <a:prstGeom prst="roundRect">
            <a:avLst>
              <a:gd name="adj" fmla="val 44116"/>
            </a:avLst>
          </a:prstGeom>
          <a:solidFill>
            <a:srgbClr val="FF6600"/>
          </a:soli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lIns="126000" rIns="126000" anchor="ctr"/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Futura Md BT"/>
              </a:rPr>
              <a:t>N</a:t>
            </a:r>
            <a:r>
              <a:rPr lang="en-US" sz="900" b="0">
                <a:solidFill>
                  <a:schemeClr val="bg1"/>
                </a:solidFill>
                <a:latin typeface="Futura Md BT"/>
              </a:rPr>
              <a:t> </a:t>
            </a:r>
            <a:r>
              <a:rPr lang="en-US" sz="1200" b="0">
                <a:solidFill>
                  <a:schemeClr val="bg1"/>
                </a:solidFill>
                <a:latin typeface="Futura Md BT"/>
              </a:rPr>
              <a:t>E</a:t>
            </a:r>
            <a:r>
              <a:rPr lang="en-US" sz="900" b="0">
                <a:solidFill>
                  <a:schemeClr val="bg1"/>
                </a:solidFill>
                <a:latin typeface="Futura Md BT"/>
              </a:rPr>
              <a:t> </a:t>
            </a:r>
            <a:r>
              <a:rPr lang="en-US" sz="1200" b="0">
                <a:solidFill>
                  <a:schemeClr val="bg1"/>
                </a:solidFill>
                <a:latin typeface="Futura Md BT"/>
              </a:rPr>
              <a:t>W</a:t>
            </a:r>
            <a:endParaRPr lang="ru-RU" sz="1200" b="0">
              <a:solidFill>
                <a:schemeClr val="bg1"/>
              </a:solidFill>
              <a:latin typeface="Futura Md BT"/>
            </a:endParaRPr>
          </a:p>
        </p:txBody>
      </p:sp>
      <p:sp>
        <p:nvSpPr>
          <p:cNvPr id="869407" name="Text Box 31"/>
          <p:cNvSpPr txBox="1">
            <a:spLocks noChangeArrowheads="1"/>
          </p:cNvSpPr>
          <p:nvPr/>
        </p:nvSpPr>
        <p:spPr bwMode="auto">
          <a:xfrm>
            <a:off x="287338" y="1484313"/>
            <a:ext cx="8497887" cy="2520950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D1B03"/>
            </a:solidFill>
            <a:miter lim="800000"/>
            <a:headEnd/>
            <a:tailEnd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en-US" sz="3600" b="0">
                <a:latin typeface="Times New Roman" pitchFamily="18" charset="0"/>
              </a:rPr>
              <a:t>      </a:t>
            </a:r>
            <a:r>
              <a:rPr lang="ru-RU" sz="3600" b="0">
                <a:latin typeface="Times New Roman" pitchFamily="18" charset="0"/>
              </a:rPr>
              <a:t>реализация может </a:t>
            </a:r>
            <a:r>
              <a:rPr lang="ru-RU" sz="3600" b="0" i="1">
                <a:latin typeface="Times New Roman" pitchFamily="18" charset="0"/>
              </a:rPr>
              <a:t>разрушиться</a:t>
            </a:r>
            <a:r>
              <a:rPr lang="ru-RU" sz="3600" b="0">
                <a:latin typeface="Times New Roman" pitchFamily="18" charset="0"/>
              </a:rPr>
              <a:t>!</a:t>
            </a:r>
          </a:p>
          <a:p>
            <a:pPr algn="dist"/>
            <a:r>
              <a:rPr lang="ru-RU" sz="3600" b="0">
                <a:latin typeface="Times New Roman" pitchFamily="18" charset="0"/>
              </a:rPr>
              <a:t>Разрушение </a:t>
            </a:r>
            <a:r>
              <a:rPr lang="ru-RU" sz="5400">
                <a:sym typeface="Symbol" pitchFamily="18" charset="2"/>
              </a:rPr>
              <a:t></a:t>
            </a:r>
            <a:r>
              <a:rPr lang="en-US" sz="36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3600" b="0">
                <a:latin typeface="Times New Roman" pitchFamily="18" charset="0"/>
              </a:rPr>
              <a:t>можно понимать как</a:t>
            </a:r>
            <a:br>
              <a:rPr lang="ru-RU" sz="3600" b="0">
                <a:latin typeface="Times New Roman" pitchFamily="18" charset="0"/>
              </a:rPr>
            </a:br>
            <a:r>
              <a:rPr lang="ru-RU" sz="3600" b="0">
                <a:latin typeface="Times New Roman" pitchFamily="18" charset="0"/>
              </a:rPr>
              <a:t>любое нежелательное поведение.</a:t>
            </a:r>
          </a:p>
          <a:p>
            <a:pPr algn="dist"/>
            <a:r>
              <a:rPr lang="ru-RU" sz="3600" b="0">
                <a:latin typeface="Times New Roman" pitchFamily="18" charset="0"/>
              </a:rPr>
              <a:t>После разрушения нет наблюдений.</a:t>
            </a:r>
          </a:p>
        </p:txBody>
      </p:sp>
      <p:sp>
        <p:nvSpPr>
          <p:cNvPr id="869408" name="AutoShape 32"/>
          <p:cNvSpPr>
            <a:spLocks noChangeAspect="1" noChangeArrowheads="1"/>
          </p:cNvSpPr>
          <p:nvPr/>
        </p:nvSpPr>
        <p:spPr bwMode="auto">
          <a:xfrm>
            <a:off x="468313" y="1773238"/>
            <a:ext cx="539750" cy="255587"/>
          </a:xfrm>
          <a:prstGeom prst="roundRect">
            <a:avLst>
              <a:gd name="adj" fmla="val 44116"/>
            </a:avLst>
          </a:prstGeom>
          <a:solidFill>
            <a:srgbClr val="FF6600"/>
          </a:soli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lIns="126000" rIns="126000" anchor="ctr"/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Futura Md BT"/>
              </a:rPr>
              <a:t>N</a:t>
            </a:r>
            <a:r>
              <a:rPr lang="en-US" sz="900" b="0">
                <a:solidFill>
                  <a:schemeClr val="bg1"/>
                </a:solidFill>
                <a:latin typeface="Futura Md BT"/>
              </a:rPr>
              <a:t> </a:t>
            </a:r>
            <a:r>
              <a:rPr lang="en-US" sz="1200" b="0">
                <a:solidFill>
                  <a:schemeClr val="bg1"/>
                </a:solidFill>
                <a:latin typeface="Futura Md BT"/>
              </a:rPr>
              <a:t>E</a:t>
            </a:r>
            <a:r>
              <a:rPr lang="en-US" sz="900" b="0">
                <a:solidFill>
                  <a:schemeClr val="bg1"/>
                </a:solidFill>
                <a:latin typeface="Futura Md BT"/>
              </a:rPr>
              <a:t> </a:t>
            </a:r>
            <a:r>
              <a:rPr lang="en-US" sz="1200" b="0">
                <a:solidFill>
                  <a:schemeClr val="bg1"/>
                </a:solidFill>
                <a:latin typeface="Futura Md BT"/>
              </a:rPr>
              <a:t>W</a:t>
            </a:r>
            <a:endParaRPr lang="ru-RU" sz="1200" b="0">
              <a:solidFill>
                <a:schemeClr val="bg1"/>
              </a:solidFill>
              <a:latin typeface="Futura Md BT"/>
            </a:endParaRPr>
          </a:p>
        </p:txBody>
      </p:sp>
      <p:sp>
        <p:nvSpPr>
          <p:cNvPr id="869409" name="Text Box 33"/>
          <p:cNvSpPr txBox="1">
            <a:spLocks noChangeArrowheads="1"/>
          </p:cNvSpPr>
          <p:nvPr/>
        </p:nvSpPr>
        <p:spPr bwMode="auto">
          <a:xfrm>
            <a:off x="287338" y="1557338"/>
            <a:ext cx="8497887" cy="2376487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D1B03"/>
            </a:solidFill>
            <a:miter lim="800000"/>
            <a:headEnd/>
            <a:tailEnd/>
          </a:ln>
        </p:spPr>
        <p:txBody>
          <a:bodyPr anchor="ctr"/>
          <a:lstStyle/>
          <a:p>
            <a:pPr algn="dist">
              <a:buFont typeface="Wingdings" pitchFamily="2" charset="2"/>
              <a:buNone/>
            </a:pPr>
            <a:r>
              <a:rPr lang="ru-RU" sz="3200" b="0">
                <a:latin typeface="Times New Roman" pitchFamily="18" charset="0"/>
              </a:rPr>
              <a:t>Отказ </a:t>
            </a:r>
            <a:r>
              <a:rPr lang="en-US" sz="3200"/>
              <a:t>C</a:t>
            </a:r>
            <a:r>
              <a:rPr lang="ru-RU" sz="3200" b="0">
                <a:latin typeface="Times New Roman" pitchFamily="18" charset="0"/>
              </a:rPr>
              <a:t> = действия из </a:t>
            </a:r>
            <a:r>
              <a:rPr lang="en-US" sz="3200"/>
              <a:t>C</a:t>
            </a:r>
            <a:r>
              <a:rPr lang="ru-RU" sz="3200" b="0">
                <a:latin typeface="Times New Roman" pitchFamily="18" charset="0"/>
              </a:rPr>
              <a:t> не наблюдаются</a:t>
            </a:r>
          </a:p>
          <a:p>
            <a:pPr algn="dist">
              <a:spcBef>
                <a:spcPct val="5000"/>
              </a:spcBef>
              <a:buFont typeface="Wingdings" pitchFamily="2" charset="2"/>
              <a:buNone/>
            </a:pPr>
            <a:r>
              <a:rPr lang="ru-RU" sz="3200" i="1">
                <a:solidFill>
                  <a:srgbClr val="0000CC"/>
                </a:solidFill>
                <a:latin typeface="Times New Roman" pitchFamily="18" charset="0"/>
              </a:rPr>
              <a:t>и не будут наблюдаться, сколько ни ждать.</a:t>
            </a:r>
          </a:p>
        </p:txBody>
      </p:sp>
      <p:sp>
        <p:nvSpPr>
          <p:cNvPr id="11307" name="Rectangle 39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69416" name="Text Box 40"/>
          <p:cNvSpPr txBox="1">
            <a:spLocks noChangeArrowheads="1"/>
          </p:cNvSpPr>
          <p:nvPr/>
        </p:nvSpPr>
        <p:spPr bwMode="auto">
          <a:xfrm>
            <a:off x="431800" y="188913"/>
            <a:ext cx="8245475" cy="11906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Формализация эксперимента:</a:t>
            </a:r>
          </a:p>
          <a:p>
            <a:pPr algn="ctr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Машина тестирования</a:t>
            </a:r>
            <a:endParaRPr lang="ru-RU" sz="36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grpSp>
        <p:nvGrpSpPr>
          <p:cNvPr id="11309" name="Group 41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11312" name="Rectangle 42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13" name="Rectangle 43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14" name="Rectangle 44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15" name="Rectangle 45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16" name="Rectangle 46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17" name="Rectangle 47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18" name="Rectangle 48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19" name="Rectangle 49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20" name="Text Box 50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11321" name="Picture 51" descr="IP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22" name="Text Box 52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869410" name="Text Box 34"/>
          <p:cNvSpPr txBox="1">
            <a:spLocks noChangeArrowheads="1"/>
          </p:cNvSpPr>
          <p:nvPr/>
        </p:nvSpPr>
        <p:spPr bwMode="auto">
          <a:xfrm>
            <a:off x="215900" y="1470025"/>
            <a:ext cx="8748713" cy="2498725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D1B03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dist"/>
            <a:r>
              <a:rPr lang="ru-RU" sz="2800" b="0">
                <a:latin typeface="Times New Roman" pitchFamily="18" charset="0"/>
              </a:rPr>
              <a:t>Модели с одним множеством наблюдаемых трасс, </a:t>
            </a:r>
            <a:r>
              <a:rPr lang="ru-RU" sz="2800" b="0" i="1">
                <a:latin typeface="Times New Roman" pitchFamily="18" charset="0"/>
              </a:rPr>
              <a:t>эквивалентны</a:t>
            </a:r>
            <a:r>
              <a:rPr lang="ru-RU" sz="2800" b="0">
                <a:latin typeface="Times New Roman" pitchFamily="18" charset="0"/>
              </a:rPr>
              <a:t> = неразличимы в любом эксперименте, то есть при любом взаимодействии с окружением.</a:t>
            </a:r>
          </a:p>
          <a:p>
            <a:pPr algn="dist">
              <a:spcBef>
                <a:spcPct val="50000"/>
              </a:spcBef>
            </a:pPr>
            <a:r>
              <a:rPr lang="ru-RU" sz="2800"/>
              <a:t>     </a:t>
            </a:r>
            <a:r>
              <a:rPr lang="en-US" sz="2800"/>
              <a:t>      </a:t>
            </a:r>
            <a:r>
              <a:rPr lang="ru-RU" sz="2800"/>
              <a:t>Трассовая модель</a:t>
            </a:r>
            <a:r>
              <a:rPr lang="ru-RU" sz="2800" b="0">
                <a:latin typeface="Times New Roman" pitchFamily="18" charset="0"/>
              </a:rPr>
              <a:t> = множество </a:t>
            </a:r>
            <a:r>
              <a:rPr lang="ru-RU" sz="2800" b="0">
                <a:latin typeface="Times New Roman" pitchFamily="18" charset="0"/>
                <a:sym typeface="Symbol" pitchFamily="18" charset="2"/>
              </a:rPr>
              <a:t>трасс</a:t>
            </a:r>
            <a:br>
              <a:rPr lang="ru-RU" sz="2800" b="0">
                <a:latin typeface="Times New Roman" pitchFamily="18" charset="0"/>
                <a:sym typeface="Symbol" pitchFamily="18" charset="2"/>
              </a:rPr>
            </a:br>
            <a:r>
              <a:rPr lang="ru-RU" sz="2800" b="0">
                <a:latin typeface="Times New Roman" pitchFamily="18" charset="0"/>
                <a:sym typeface="Symbol" pitchFamily="18" charset="2"/>
              </a:rPr>
              <a:t>с ограничениями, диктуемыми устройством машины.</a:t>
            </a:r>
          </a:p>
        </p:txBody>
      </p:sp>
      <p:sp>
        <p:nvSpPr>
          <p:cNvPr id="869441" name="AutoShape 65"/>
          <p:cNvSpPr>
            <a:spLocks noChangeAspect="1" noChangeArrowheads="1"/>
          </p:cNvSpPr>
          <p:nvPr/>
        </p:nvSpPr>
        <p:spPr bwMode="auto">
          <a:xfrm>
            <a:off x="323850" y="3176588"/>
            <a:ext cx="936625" cy="250825"/>
          </a:xfrm>
          <a:prstGeom prst="roundRect">
            <a:avLst>
              <a:gd name="adj" fmla="val 44116"/>
            </a:avLst>
          </a:prstGeom>
          <a:solidFill>
            <a:srgbClr val="FF6600"/>
          </a:soli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lIns="126000" rIns="126000" anchor="ctr"/>
          <a:lstStyle/>
          <a:p>
            <a:pPr algn="ctr"/>
            <a:r>
              <a:rPr lang="ru-RU" sz="1200">
                <a:solidFill>
                  <a:schemeClr val="bg1"/>
                </a:solidFill>
              </a:rPr>
              <a:t>РАЗВИТИЕ</a:t>
            </a:r>
            <a:endParaRPr lang="ru-RU" sz="1200">
              <a:solidFill>
                <a:schemeClr val="bg1"/>
              </a:solidFill>
              <a:latin typeface="Futura Md B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9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9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9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9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69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69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69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69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9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69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69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6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6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69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69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6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6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69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69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869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869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6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6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"/>
                            </p:stCondLst>
                            <p:childTnLst>
                              <p:par>
                                <p:cTn id="78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"/>
                            </p:stCondLst>
                            <p:childTnLst>
                              <p:par>
                                <p:cTn id="83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"/>
                            </p:stCondLst>
                            <p:childTnLst>
                              <p:par>
                                <p:cTn id="88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" fill="hold"/>
                                        <p:tgtEl>
                                          <p:spTgt spid="869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" fill="hold"/>
                                        <p:tgtEl>
                                          <p:spTgt spid="869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00"/>
                            </p:stCondLst>
                            <p:childTnLst>
                              <p:par>
                                <p:cTn id="9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92" decel="100000"/>
                                        <p:tgtEl>
                                          <p:spTgt spid="8694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192" decel="100000"/>
                                        <p:tgtEl>
                                          <p:spTgt spid="8694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694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8" dur="192" fill="hold"/>
                                        <p:tgtEl>
                                          <p:spTgt spid="869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69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0" dur="192" fill="hold"/>
                                        <p:tgtEl>
                                          <p:spTgt spid="869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69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800"/>
                            </p:stCondLst>
                            <p:childTnLst>
                              <p:par>
                                <p:cTn id="103" presetID="7" presetClass="emph" presetSubtype="10" repeatCount="indefinite" accel="50000" decel="50000" autoRev="1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104" dur="500" fill="hold"/>
                                        <p:tgtEl>
                                          <p:spTgt spid="8694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8694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69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69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869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69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69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69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869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69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869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69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00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000"/>
                            </p:stCondLst>
                            <p:childTnLst>
                              <p:par>
                                <p:cTn id="15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1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5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6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869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869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869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69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"/>
                            </p:stCondLst>
                            <p:childTnLst>
                              <p:par>
                                <p:cTn id="16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69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69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69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69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869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8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500"/>
                            </p:stCondLst>
                            <p:childTnLst>
                              <p:par>
                                <p:cTn id="1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869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869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69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869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869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3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6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869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869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869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869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8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869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869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869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4" dur="500"/>
                                        <p:tgtEl>
                                          <p:spTgt spid="869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869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869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92" decel="100000"/>
                                        <p:tgtEl>
                                          <p:spTgt spid="8694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192" decel="100000"/>
                                        <p:tgtEl>
                                          <p:spTgt spid="86940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6940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5" dur="192" fill="hold"/>
                                        <p:tgtEl>
                                          <p:spTgt spid="869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69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7" dur="192" fill="hold"/>
                                        <p:tgtEl>
                                          <p:spTgt spid="869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69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500"/>
                            </p:stCondLst>
                            <p:childTnLst>
                              <p:par>
                                <p:cTn id="260" presetID="7" presetClass="emph" presetSubtype="10" repeatCount="indefinite" accel="50000" decel="50000" autoRev="1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261" dur="500" fill="hold"/>
                                        <p:tgtEl>
                                          <p:spTgt spid="8694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86940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86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86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69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000"/>
                            </p:stCondLst>
                            <p:childTnLst>
                              <p:par>
                                <p:cTn id="278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92" decel="100000"/>
                                        <p:tgtEl>
                                          <p:spTgt spid="8694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192" decel="100000"/>
                                        <p:tgtEl>
                                          <p:spTgt spid="86940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6940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3" dur="192" fill="hold"/>
                                        <p:tgtEl>
                                          <p:spTgt spid="869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69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5" dur="192" fill="hold"/>
                                        <p:tgtEl>
                                          <p:spTgt spid="869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69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8" presetID="7" presetClass="emph" presetSubtype="10" repeatCount="indefinite" accel="50000" decel="50000" autoRev="1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289" dur="500" fill="hold"/>
                                        <p:tgtEl>
                                          <p:spTgt spid="8694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0" dur="500" fill="hold"/>
                                        <p:tgtEl>
                                          <p:spTgt spid="8694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0" dur="500"/>
                                        <p:tgtEl>
                                          <p:spTgt spid="869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500"/>
                            </p:stCondLst>
                            <p:childTnLst>
                              <p:par>
                                <p:cTn id="30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869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869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1000"/>
                            </p:stCondLst>
                            <p:childTnLst>
                              <p:par>
                                <p:cTn id="30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192" decel="100000"/>
                                        <p:tgtEl>
                                          <p:spTgt spid="8694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192" decel="100000"/>
                                        <p:tgtEl>
                                          <p:spTgt spid="86944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6944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2" dur="192" fill="hold"/>
                                        <p:tgtEl>
                                          <p:spTgt spid="869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69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4" dur="192" fill="hold"/>
                                        <p:tgtEl>
                                          <p:spTgt spid="869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69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500"/>
                            </p:stCondLst>
                            <p:childTnLst>
                              <p:par>
                                <p:cTn id="317" presetID="7" presetClass="emph" presetSubtype="10" repeatCount="indefinite" accel="50000" decel="50000" autoRev="1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318" dur="500" fill="hold"/>
                                        <p:tgtEl>
                                          <p:spTgt spid="8694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9" dur="500" fill="hold"/>
                                        <p:tgtEl>
                                          <p:spTgt spid="8694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9383" grpId="0"/>
      <p:bldP spid="869383" grpId="1"/>
      <p:bldP spid="869384" grpId="0"/>
      <p:bldP spid="869384" grpId="1"/>
      <p:bldP spid="869385" grpId="0"/>
      <p:bldP spid="869385" grpId="1"/>
      <p:bldP spid="869386" grpId="0"/>
      <p:bldP spid="869386" grpId="1"/>
      <p:bldP spid="869398" grpId="0"/>
      <p:bldP spid="869398" grpId="1"/>
      <p:bldP spid="869398" grpId="2"/>
      <p:bldP spid="869398" grpId="3"/>
      <p:bldP spid="869399" grpId="0" animBg="1"/>
      <p:bldP spid="869442" grpId="0" animBg="1"/>
      <p:bldP spid="869380" grpId="0"/>
      <p:bldP spid="869380" grpId="1"/>
      <p:bldP spid="869380" grpId="2"/>
      <p:bldP spid="869382" grpId="0"/>
      <p:bldP spid="869382" grpId="1"/>
      <p:bldP spid="869388" grpId="0"/>
      <p:bldP spid="869412" grpId="0" animBg="1"/>
      <p:bldP spid="869413" grpId="0" animBg="1"/>
      <p:bldP spid="869413" grpId="1" animBg="1"/>
      <p:bldP spid="869414" grpId="0" animBg="1"/>
      <p:bldP spid="869429" grpId="0"/>
      <p:bldP spid="869430" grpId="0"/>
      <p:bldP spid="869431" grpId="0"/>
      <p:bldP spid="869432" grpId="0"/>
      <p:bldP spid="869433" grpId="0"/>
      <p:bldP spid="869434" grpId="0"/>
      <p:bldP spid="869435" grpId="0"/>
      <p:bldP spid="869436" grpId="0"/>
      <p:bldP spid="869437" grpId="0" animBg="1"/>
      <p:bldP spid="869437" grpId="1" animBg="1"/>
      <p:bldP spid="869438" grpId="0"/>
      <p:bldP spid="869439" grpId="0"/>
      <p:bldP spid="869440" grpId="0"/>
      <p:bldP spid="869401" grpId="0" animBg="1"/>
      <p:bldP spid="869402" grpId="0"/>
      <p:bldP spid="869403" grpId="0" animBg="1"/>
      <p:bldP spid="869403" grpId="1" animBg="1"/>
      <p:bldP spid="869404" grpId="0"/>
      <p:bldP spid="869407" grpId="0" animBg="1"/>
      <p:bldP spid="869407" grpId="1" animBg="1"/>
      <p:bldP spid="869408" grpId="0" animBg="1"/>
      <p:bldP spid="869408" grpId="1" animBg="1"/>
      <p:bldP spid="869409" grpId="0" animBg="1"/>
      <p:bldP spid="869409" grpId="1" animBg="1"/>
      <p:bldP spid="869410" grpId="0" animBg="1"/>
      <p:bldP spid="8694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0200DA-397C-4531-AA56-C4EFCB5F4EB7}" type="slidenum">
              <a:rPr lang="ru-RU">
                <a:latin typeface="Arial" pitchFamily="34" charset="0"/>
              </a:rPr>
              <a:pPr/>
              <a:t>11</a:t>
            </a:fld>
            <a:endParaRPr lang="ru-RU">
              <a:latin typeface="Arial" pitchFamily="34" charset="0"/>
            </a:endParaRPr>
          </a:p>
        </p:txBody>
      </p:sp>
      <p:sp>
        <p:nvSpPr>
          <p:cNvPr id="839682" name="Text Box 2"/>
          <p:cNvSpPr txBox="1">
            <a:spLocks noChangeArrowheads="1"/>
          </p:cNvSpPr>
          <p:nvPr/>
        </p:nvSpPr>
        <p:spPr bwMode="auto">
          <a:xfrm>
            <a:off x="503238" y="873125"/>
            <a:ext cx="83899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2800" b="0">
                <a:latin typeface="Times New Roman" pitchFamily="18" charset="0"/>
              </a:rPr>
              <a:t>В каждый момент времени </a:t>
            </a:r>
            <a:r>
              <a:rPr lang="ru-RU" sz="2800">
                <a:solidFill>
                  <a:srgbClr val="800000"/>
                </a:solidFill>
                <a:latin typeface="Times New Roman" pitchFamily="18" charset="0"/>
              </a:rPr>
              <a:t>может наблюдаться</a:t>
            </a:r>
            <a:r>
              <a:rPr lang="ru-RU" sz="2800" b="0">
                <a:latin typeface="Times New Roman" pitchFamily="18" charset="0"/>
              </a:rPr>
              <a:t> действие </a:t>
            </a:r>
            <a:r>
              <a:rPr lang="ru-RU" sz="2800" b="0" i="1">
                <a:latin typeface="Times New Roman" pitchFamily="18" charset="0"/>
              </a:rPr>
              <a:t>или разрушение</a:t>
            </a:r>
            <a:r>
              <a:rPr lang="ru-RU" sz="2800" b="0">
                <a:latin typeface="Times New Roman" pitchFamily="18" charset="0"/>
              </a:rPr>
              <a:t>, если оно</a:t>
            </a:r>
            <a:br>
              <a:rPr lang="ru-RU" sz="2800" b="0">
                <a:latin typeface="Times New Roman" pitchFamily="18" charset="0"/>
              </a:rPr>
            </a:br>
            <a:r>
              <a:rPr lang="ru-RU" sz="2800" b="0" u="sng">
                <a:latin typeface="Times New Roman" pitchFamily="18" charset="0"/>
              </a:rPr>
              <a:t>возможно в машине</a:t>
            </a:r>
            <a:r>
              <a:rPr lang="ru-RU" sz="2800" b="0">
                <a:latin typeface="Times New Roman" pitchFamily="18" charset="0"/>
              </a:rPr>
              <a:t> </a:t>
            </a:r>
            <a:r>
              <a:rPr lang="ru-RU" sz="2800">
                <a:latin typeface="Times New Roman" pitchFamily="18" charset="0"/>
              </a:rPr>
              <a:t>и</a:t>
            </a:r>
            <a:r>
              <a:rPr lang="ru-RU" sz="2800" b="0">
                <a:latin typeface="Times New Roman" pitchFamily="18" charset="0"/>
              </a:rPr>
              <a:t> </a:t>
            </a:r>
            <a:r>
              <a:rPr lang="ru-RU" sz="2800" b="0" u="sng">
                <a:latin typeface="Times New Roman" pitchFamily="18" charset="0"/>
              </a:rPr>
              <a:t>разрешено оператором</a:t>
            </a:r>
            <a:r>
              <a:rPr lang="ru-RU" sz="2800" b="0">
                <a:latin typeface="Times New Roman" pitchFamily="18" charset="0"/>
              </a:rPr>
              <a:t>.</a:t>
            </a:r>
          </a:p>
        </p:txBody>
      </p:sp>
      <p:sp>
        <p:nvSpPr>
          <p:cNvPr id="12292" name="Line 14"/>
          <p:cNvSpPr>
            <a:spLocks noChangeShapeType="1"/>
          </p:cNvSpPr>
          <p:nvPr/>
        </p:nvSpPr>
        <p:spPr bwMode="auto">
          <a:xfrm>
            <a:off x="503238" y="3141663"/>
            <a:ext cx="8353425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9696" name="Text Box 16"/>
          <p:cNvSpPr txBox="1">
            <a:spLocks noChangeArrowheads="1"/>
          </p:cNvSpPr>
          <p:nvPr/>
        </p:nvSpPr>
        <p:spPr bwMode="auto">
          <a:xfrm>
            <a:off x="503238" y="3213100"/>
            <a:ext cx="8389937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2800" b="0">
                <a:latin typeface="Times New Roman" pitchFamily="18" charset="0"/>
              </a:rPr>
              <a:t>Если есть </a:t>
            </a:r>
            <a:r>
              <a:rPr lang="ru-RU" sz="2800" b="0"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2800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800" b="0">
                <a:latin typeface="Times New Roman" pitchFamily="18" charset="0"/>
              </a:rPr>
              <a:t>активность, действия </a:t>
            </a:r>
            <a:r>
              <a:rPr lang="ru-RU" sz="2800" b="0" i="1">
                <a:latin typeface="Times New Roman" pitchFamily="18" charset="0"/>
              </a:rPr>
              <a:t>и разрушение</a:t>
            </a:r>
            <a:r>
              <a:rPr lang="ru-RU" sz="2800" b="0">
                <a:latin typeface="Times New Roman" pitchFamily="18" charset="0"/>
              </a:rPr>
              <a:t/>
            </a:r>
            <a:br>
              <a:rPr lang="ru-RU" sz="2800" b="0">
                <a:latin typeface="Times New Roman" pitchFamily="18" charset="0"/>
              </a:rPr>
            </a:br>
            <a:r>
              <a:rPr lang="ru-RU" sz="2800">
                <a:solidFill>
                  <a:srgbClr val="800000"/>
                </a:solidFill>
                <a:latin typeface="Times New Roman" pitchFamily="18" charset="0"/>
              </a:rPr>
              <a:t>могут не наблюдаться</a:t>
            </a:r>
            <a:r>
              <a:rPr lang="ru-RU" sz="2800" b="0">
                <a:latin typeface="Times New Roman" pitchFamily="18" charset="0"/>
              </a:rPr>
              <a:t>: </a:t>
            </a:r>
            <a:r>
              <a:rPr lang="ru-RU" sz="2800" b="0" i="1"/>
              <a:t>«</a:t>
            </a:r>
            <a:r>
              <a:rPr lang="ru-RU" sz="2800" b="0">
                <a:latin typeface="Comic Sans MS" pitchFamily="66" charset="0"/>
              </a:rPr>
              <a:t>машина думает</a:t>
            </a:r>
            <a:r>
              <a:rPr lang="ru-RU" sz="2800" b="0" i="1"/>
              <a:t>».</a:t>
            </a:r>
          </a:p>
        </p:txBody>
      </p:sp>
      <p:sp>
        <p:nvSpPr>
          <p:cNvPr id="839697" name="Text Box 17"/>
          <p:cNvSpPr txBox="1">
            <a:spLocks noChangeArrowheads="1"/>
          </p:cNvSpPr>
          <p:nvPr/>
        </p:nvSpPr>
        <p:spPr bwMode="auto">
          <a:xfrm>
            <a:off x="503238" y="4260850"/>
            <a:ext cx="8389937" cy="2012950"/>
          </a:xfrm>
          <a:prstGeom prst="rect">
            <a:avLst/>
          </a:prstGeom>
          <a:solidFill>
            <a:srgbClr val="F5F4E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sz="2800" b="0">
                <a:latin typeface="Times New Roman" pitchFamily="18" charset="0"/>
              </a:rPr>
              <a:t>Если нет </a:t>
            </a:r>
            <a:r>
              <a:rPr lang="ru-RU" sz="2800" b="0"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2800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800" b="0">
                <a:latin typeface="Times New Roman" pitchFamily="18" charset="0"/>
              </a:rPr>
              <a:t>активности, то </a:t>
            </a:r>
            <a:r>
              <a:rPr lang="ru-RU" sz="2800">
                <a:solidFill>
                  <a:srgbClr val="800000"/>
                </a:solidFill>
                <a:latin typeface="Times New Roman" pitchFamily="18" charset="0"/>
              </a:rPr>
              <a:t>должно наблюдаться</a:t>
            </a:r>
            <a:r>
              <a:rPr lang="ru-RU" sz="2800" b="0">
                <a:latin typeface="Times New Roman" pitchFamily="18" charset="0"/>
              </a:rPr>
              <a:t> возможное и разрешённое действие </a:t>
            </a:r>
            <a:r>
              <a:rPr lang="ru-RU" sz="2800" b="0" i="1">
                <a:latin typeface="Times New Roman" pitchFamily="18" charset="0"/>
              </a:rPr>
              <a:t>или разрушение</a:t>
            </a:r>
            <a:r>
              <a:rPr lang="ru-RU" sz="2800" b="0">
                <a:latin typeface="Times New Roman" pitchFamily="18" charset="0"/>
              </a:rPr>
              <a:t>, </a:t>
            </a:r>
            <a:r>
              <a:rPr lang="ru-RU" sz="2800" b="0" u="sng">
                <a:latin typeface="Times New Roman" pitchFamily="18" charset="0"/>
              </a:rPr>
              <a:t>если такие есть</a:t>
            </a:r>
            <a:r>
              <a:rPr lang="ru-RU" sz="2800" b="0">
                <a:latin typeface="Times New Roman" pitchFamily="18" charset="0"/>
              </a:rPr>
              <a:t>. </a:t>
            </a:r>
            <a:r>
              <a:rPr lang="ru-RU" sz="2800" b="0" u="sng">
                <a:latin typeface="Times New Roman" pitchFamily="18" charset="0"/>
              </a:rPr>
              <a:t>Если таких нет</a:t>
            </a:r>
            <a:r>
              <a:rPr lang="ru-RU" sz="2800" b="0">
                <a:latin typeface="Times New Roman" pitchFamily="18" charset="0"/>
              </a:rPr>
              <a:t>, возникает </a:t>
            </a:r>
            <a:r>
              <a:rPr lang="en-US" sz="2800">
                <a:solidFill>
                  <a:srgbClr val="800000"/>
                </a:solidFill>
                <a:latin typeface="Times New Roman" pitchFamily="18" charset="0"/>
              </a:rPr>
              <a:t>deadlock</a:t>
            </a:r>
            <a:r>
              <a:rPr lang="ru-RU" sz="2800" b="0">
                <a:latin typeface="Times New Roman" pitchFamily="18" charset="0"/>
              </a:rPr>
              <a:t>: машина </a:t>
            </a:r>
            <a:r>
              <a:rPr lang="ru-RU" sz="2800" b="0" i="1">
                <a:latin typeface="Times New Roman" pitchFamily="18" charset="0"/>
              </a:rPr>
              <a:t>«</a:t>
            </a:r>
            <a:r>
              <a:rPr lang="ru-RU" sz="2800" b="0">
                <a:latin typeface="Comic Sans MS" pitchFamily="66" charset="0"/>
              </a:rPr>
              <a:t>стоит в стабильном состоянии</a:t>
            </a:r>
            <a:r>
              <a:rPr lang="ru-RU" sz="2800" b="0" i="1">
                <a:latin typeface="Times New Roman" pitchFamily="18" charset="0"/>
              </a:rPr>
              <a:t>»</a:t>
            </a:r>
            <a:r>
              <a:rPr lang="ru-RU" sz="2800" b="0">
                <a:latin typeface="Times New Roman" pitchFamily="18" charset="0"/>
              </a:rPr>
              <a:t>. </a:t>
            </a:r>
            <a:r>
              <a:rPr lang="en-US" sz="2800" b="0">
                <a:latin typeface="Times New Roman" pitchFamily="18" charset="0"/>
              </a:rPr>
              <a:t>Deadlock</a:t>
            </a:r>
            <a:r>
              <a:rPr lang="ru-RU" sz="2800" b="0">
                <a:latin typeface="Times New Roman" pitchFamily="18" charset="0"/>
              </a:rPr>
              <a:t> может быть снят нажатием другой кнопки. </a:t>
            </a:r>
          </a:p>
        </p:txBody>
      </p:sp>
      <p:sp>
        <p:nvSpPr>
          <p:cNvPr id="839700" name="Text Box 20"/>
          <p:cNvSpPr txBox="1">
            <a:spLocks noChangeArrowheads="1"/>
          </p:cNvSpPr>
          <p:nvPr/>
        </p:nvSpPr>
        <p:spPr bwMode="auto">
          <a:xfrm>
            <a:off x="431800" y="225425"/>
            <a:ext cx="8245475" cy="641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Работа машины тестирования</a:t>
            </a:r>
            <a:endParaRPr lang="ru-RU" sz="36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2296" name="Line 22"/>
          <p:cNvSpPr>
            <a:spLocks noChangeShapeType="1"/>
          </p:cNvSpPr>
          <p:nvPr/>
        </p:nvSpPr>
        <p:spPr bwMode="auto">
          <a:xfrm>
            <a:off x="503238" y="4184650"/>
            <a:ext cx="8353425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9704" name="Text Box 24"/>
          <p:cNvSpPr txBox="1">
            <a:spLocks noChangeArrowheads="1"/>
          </p:cNvSpPr>
          <p:nvPr/>
        </p:nvSpPr>
        <p:spPr bwMode="auto">
          <a:xfrm>
            <a:off x="503238" y="2193925"/>
            <a:ext cx="8389937" cy="860425"/>
          </a:xfrm>
          <a:prstGeom prst="rect">
            <a:avLst/>
          </a:prstGeom>
          <a:solidFill>
            <a:srgbClr val="F5F4E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2800" b="0">
                <a:latin typeface="Times New Roman" pitchFamily="18" charset="0"/>
              </a:rPr>
              <a:t>Действие разрешается нажатием кнопки,</a:t>
            </a:r>
            <a:br>
              <a:rPr lang="ru-RU" sz="2800" b="0">
                <a:latin typeface="Times New Roman" pitchFamily="18" charset="0"/>
              </a:rPr>
            </a:br>
            <a:r>
              <a:rPr lang="ru-RU" sz="2800" b="0">
                <a:latin typeface="Times New Roman" pitchFamily="18" charset="0"/>
              </a:rPr>
              <a:t>а </a:t>
            </a:r>
            <a:r>
              <a:rPr lang="ru-RU" sz="2800" b="0" i="1">
                <a:latin typeface="Times New Roman" pitchFamily="18" charset="0"/>
              </a:rPr>
              <a:t>разрушение всегда разрешено</a:t>
            </a:r>
            <a:r>
              <a:rPr lang="ru-RU" sz="2800" b="0">
                <a:latin typeface="Times New Roman" pitchFamily="18" charset="0"/>
              </a:rPr>
              <a:t>.</a:t>
            </a:r>
          </a:p>
        </p:txBody>
      </p:sp>
      <p:sp>
        <p:nvSpPr>
          <p:cNvPr id="12298" name="Line 25"/>
          <p:cNvSpPr>
            <a:spLocks noChangeShapeType="1"/>
          </p:cNvSpPr>
          <p:nvPr/>
        </p:nvSpPr>
        <p:spPr bwMode="auto">
          <a:xfrm>
            <a:off x="503238" y="2168525"/>
            <a:ext cx="8353425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9703" name="AutoShape 23"/>
          <p:cNvSpPr>
            <a:spLocks noChangeArrowheads="1"/>
          </p:cNvSpPr>
          <p:nvPr/>
        </p:nvSpPr>
        <p:spPr bwMode="auto">
          <a:xfrm>
            <a:off x="71438" y="981075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2300" name="Group 2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12301" name="Rectangle 27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2" name="Rectangle 28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3" name="Rectangle 29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4" name="Rectangle 30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5" name="Rectangle 31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6" name="Rectangle 32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7" name="Rectangle 33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8" name="Rectangle 34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9" name="Text Box 35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12310" name="Picture 36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11" name="Text Box 37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83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83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1" presetClass="emph" presetSubtype="1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1" dur="500" fill="hold"/>
                                        <p:tgtEl>
                                          <p:spTgt spid="8396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396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396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00209 0.17986 " pathEditMode="relative" rAng="0" ptsTypes="AA">
                                      <p:cBhvr>
                                        <p:cTn id="17" dur="100" fill="hold"/>
                                        <p:tgtEl>
                                          <p:spTgt spid="8397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"/>
                            </p:stCondLst>
                            <p:childTnLst>
                              <p:par>
                                <p:cTn id="19" presetID="1" presetClass="emph" presetSubtype="1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0" dur="500" fill="hold"/>
                                        <p:tgtEl>
                                          <p:spTgt spid="8397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397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397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17986 L 0.00209 0.32685 " pathEditMode="relative" rAng="0" ptsTypes="AA">
                                      <p:cBhvr>
                                        <p:cTn id="26" dur="100" fill="hold"/>
                                        <p:tgtEl>
                                          <p:spTgt spid="8397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"/>
                            </p:stCondLst>
                            <p:childTnLst>
                              <p:par>
                                <p:cTn id="28" presetID="1" presetClass="emph" presetSubtype="1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9" dur="500" fill="hold"/>
                                        <p:tgtEl>
                                          <p:spTgt spid="8396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396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396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32685 L 0.00209 0.47384 " pathEditMode="relative" rAng="0" ptsTypes="AA">
                                      <p:cBhvr>
                                        <p:cTn id="35" dur="100" fill="hold"/>
                                        <p:tgtEl>
                                          <p:spTgt spid="8397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"/>
                            </p:stCondLst>
                            <p:childTnLst>
                              <p:par>
                                <p:cTn id="37" presetID="1" presetClass="emph" presetSubtype="1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8" dur="500" fill="hold"/>
                                        <p:tgtEl>
                                          <p:spTgt spid="8396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8396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396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3" grpId="0" animBg="1"/>
      <p:bldP spid="839703" grpId="1" animBg="1"/>
      <p:bldP spid="839703" grpId="2" animBg="1"/>
      <p:bldP spid="839703" grpId="3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AABD7A-A435-473B-B2F9-81D055E67CDA}" type="slidenum">
              <a:rPr lang="ru-RU">
                <a:latin typeface="Arial" pitchFamily="34" charset="0"/>
              </a:rPr>
              <a:pPr/>
              <a:t>12</a:t>
            </a:fld>
            <a:endParaRPr lang="ru-RU">
              <a:latin typeface="Arial" pitchFamily="34" charset="0"/>
            </a:endParaRPr>
          </a:p>
        </p:txBody>
      </p:sp>
      <p:sp>
        <p:nvSpPr>
          <p:cNvPr id="846868" name="Text Box 20"/>
          <p:cNvSpPr txBox="1">
            <a:spLocks noChangeArrowheads="1"/>
          </p:cNvSpPr>
          <p:nvPr/>
        </p:nvSpPr>
        <p:spPr bwMode="auto">
          <a:xfrm>
            <a:off x="719138" y="2492375"/>
            <a:ext cx="8208962" cy="2663825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E1610"/>
            </a:solidFill>
            <a:miter lim="800000"/>
            <a:headEnd/>
            <a:tailEnd/>
          </a:ln>
        </p:spPr>
        <p:txBody>
          <a:bodyPr lIns="198000" tIns="514800" rIns="198000" bIns="514800"/>
          <a:lstStyle/>
          <a:p>
            <a:pPr algn="dist"/>
            <a:r>
              <a:rPr lang="ru-RU" sz="2800" b="0"/>
              <a:t>КАК ВОЗМОЖНО НАБЛЮДЕНИЕ ОТКАЗА?</a:t>
            </a:r>
          </a:p>
          <a:p>
            <a:pPr algn="dist"/>
            <a:endParaRPr lang="ru-RU" sz="3000" b="0">
              <a:latin typeface="Times New Roman" pitchFamily="18" charset="0"/>
            </a:endParaRPr>
          </a:p>
          <a:p>
            <a:pPr algn="dist"/>
            <a:r>
              <a:rPr lang="ru-RU" sz="3000" b="0">
                <a:latin typeface="Times New Roman" pitchFamily="18" charset="0"/>
              </a:rPr>
              <a:t>Сколько ждать, чтобы убедиться, что</a:t>
            </a:r>
            <a:br>
              <a:rPr lang="ru-RU" sz="3000" b="0">
                <a:latin typeface="Times New Roman" pitchFamily="18" charset="0"/>
              </a:rPr>
            </a:br>
            <a:r>
              <a:rPr lang="ru-RU" sz="3000" b="0">
                <a:latin typeface="Times New Roman" pitchFamily="18" charset="0"/>
              </a:rPr>
              <a:t>больше ждать не нужно?</a:t>
            </a:r>
          </a:p>
        </p:txBody>
      </p:sp>
      <p:sp>
        <p:nvSpPr>
          <p:cNvPr id="846850" name="Text Box 2"/>
          <p:cNvSpPr txBox="1">
            <a:spLocks noChangeArrowheads="1"/>
          </p:cNvSpPr>
          <p:nvPr/>
        </p:nvSpPr>
        <p:spPr bwMode="auto">
          <a:xfrm>
            <a:off x="900113" y="1376363"/>
            <a:ext cx="7848600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3000" b="0">
                <a:latin typeface="Times New Roman" pitchFamily="18" charset="0"/>
              </a:rPr>
              <a:t>Отказ </a:t>
            </a:r>
            <a:r>
              <a:rPr lang="en-US" sz="2800"/>
              <a:t>C</a:t>
            </a:r>
            <a:r>
              <a:rPr lang="ru-RU" sz="3000" b="0">
                <a:latin typeface="Times New Roman" pitchFamily="18" charset="0"/>
              </a:rPr>
              <a:t> = действия из </a:t>
            </a:r>
            <a:r>
              <a:rPr lang="en-US" sz="2800"/>
              <a:t>C</a:t>
            </a:r>
            <a:r>
              <a:rPr lang="ru-RU" sz="3000" b="0">
                <a:latin typeface="Times New Roman" pitchFamily="18" charset="0"/>
              </a:rPr>
              <a:t> не наблюдаются</a:t>
            </a:r>
          </a:p>
          <a:p>
            <a:pPr algn="dist">
              <a:spcBef>
                <a:spcPct val="5000"/>
              </a:spcBef>
              <a:buFont typeface="Wingdings" pitchFamily="2" charset="2"/>
              <a:buNone/>
            </a:pPr>
            <a:r>
              <a:rPr lang="ru-RU" sz="3000" i="1">
                <a:solidFill>
                  <a:srgbClr val="0000CC"/>
                </a:solidFill>
                <a:latin typeface="Times New Roman" pitchFamily="18" charset="0"/>
              </a:rPr>
              <a:t>и не будут наблюдаться, сколько ни ждать.</a:t>
            </a:r>
          </a:p>
        </p:txBody>
      </p:sp>
      <p:sp>
        <p:nvSpPr>
          <p:cNvPr id="846863" name="Text Box 15"/>
          <p:cNvSpPr txBox="1">
            <a:spLocks noChangeArrowheads="1"/>
          </p:cNvSpPr>
          <p:nvPr/>
        </p:nvSpPr>
        <p:spPr bwMode="auto">
          <a:xfrm>
            <a:off x="431800" y="152400"/>
            <a:ext cx="8245475" cy="11906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Отказы и дивергенция. Реализационная гипотеза.</a:t>
            </a:r>
            <a:endParaRPr lang="ru-RU" sz="36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846870" name="Text Box 22"/>
          <p:cNvSpPr txBox="1">
            <a:spLocks noChangeArrowheads="1"/>
          </p:cNvSpPr>
          <p:nvPr/>
        </p:nvSpPr>
        <p:spPr bwMode="auto">
          <a:xfrm>
            <a:off x="900113" y="5454650"/>
            <a:ext cx="65881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lnSpc>
                <a:spcPct val="95000"/>
              </a:lnSpc>
              <a:spcBef>
                <a:spcPct val="20000"/>
              </a:spcBef>
              <a:buFont typeface="Symbol" pitchFamily="18" charset="2"/>
              <a:buNone/>
            </a:pPr>
            <a:r>
              <a:rPr lang="en-US" sz="3000">
                <a:latin typeface="Times New Roman" pitchFamily="18" charset="0"/>
                <a:sym typeface="Symbol" pitchFamily="18" charset="2"/>
              </a:rPr>
              <a:t></a:t>
            </a:r>
            <a:r>
              <a:rPr lang="en-US" sz="3000" b="0">
                <a:latin typeface="Times New Roman" pitchFamily="18" charset="0"/>
              </a:rPr>
              <a:t> </a:t>
            </a:r>
            <a:r>
              <a:rPr lang="ru-RU" sz="3000" b="0">
                <a:latin typeface="Times New Roman" pitchFamily="18" charset="0"/>
              </a:rPr>
              <a:t>= истечение тайм-аута</a:t>
            </a:r>
            <a:endParaRPr lang="en-US" sz="3000" b="0">
              <a:latin typeface="Times New Roman" pitchFamily="18" charset="0"/>
            </a:endParaRPr>
          </a:p>
          <a:p>
            <a:pPr algn="dist">
              <a:lnSpc>
                <a:spcPct val="95000"/>
              </a:lnSpc>
              <a:buFont typeface="Symbol" pitchFamily="18" charset="2"/>
              <a:buNone/>
            </a:pPr>
            <a:r>
              <a:rPr lang="ru-RU" sz="3000" b="0">
                <a:latin typeface="Times New Roman" pitchFamily="18" charset="0"/>
              </a:rPr>
              <a:t>Отказ </a:t>
            </a:r>
            <a:r>
              <a:rPr lang="en-US" sz="2800"/>
              <a:t>C</a:t>
            </a:r>
            <a:r>
              <a:rPr lang="ru-RU" sz="3000" b="0">
                <a:latin typeface="Times New Roman" pitchFamily="18" charset="0"/>
              </a:rPr>
              <a:t> = </a:t>
            </a:r>
            <a:r>
              <a:rPr lang="en-US" sz="3000">
                <a:latin typeface="Times New Roman" pitchFamily="18" charset="0"/>
                <a:sym typeface="Symbol" pitchFamily="18" charset="2"/>
              </a:rPr>
              <a:t></a:t>
            </a:r>
            <a:r>
              <a:rPr lang="ru-RU" sz="3000" b="0">
                <a:latin typeface="Times New Roman" pitchFamily="18" charset="0"/>
              </a:rPr>
              <a:t> при нажатой кнопке </a:t>
            </a:r>
            <a:r>
              <a:rPr lang="en-US" sz="3000" b="0">
                <a:latin typeface="Times New Roman" pitchFamily="18" charset="0"/>
              </a:rPr>
              <a:t>“</a:t>
            </a:r>
            <a:r>
              <a:rPr lang="en-US" sz="3000"/>
              <a:t>C</a:t>
            </a:r>
            <a:r>
              <a:rPr lang="en-US" sz="3000" b="0">
                <a:latin typeface="Times New Roman" pitchFamily="18" charset="0"/>
              </a:rPr>
              <a:t>”</a:t>
            </a:r>
            <a:r>
              <a:rPr lang="ru-RU" sz="3000" b="0">
                <a:latin typeface="Times New Roman" pitchFamily="18" charset="0"/>
              </a:rPr>
              <a:t>.</a:t>
            </a:r>
          </a:p>
        </p:txBody>
      </p:sp>
      <p:sp>
        <p:nvSpPr>
          <p:cNvPr id="846872" name="Text Box 24"/>
          <p:cNvSpPr txBox="1">
            <a:spLocks noChangeArrowheads="1"/>
          </p:cNvSpPr>
          <p:nvPr/>
        </p:nvSpPr>
        <p:spPr bwMode="auto">
          <a:xfrm>
            <a:off x="719138" y="2492375"/>
            <a:ext cx="8210550" cy="1006475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D1B03"/>
            </a:solidFill>
            <a:miter lim="800000"/>
            <a:headEnd/>
            <a:tailEnd/>
          </a:ln>
        </p:spPr>
        <p:txBody>
          <a:bodyPr anchor="ctr"/>
          <a:lstStyle/>
          <a:p>
            <a:pPr algn="dist"/>
            <a:r>
              <a:rPr lang="ru-RU" sz="2800" u="sng">
                <a:latin typeface="Times New Roman" pitchFamily="18" charset="0"/>
              </a:rPr>
              <a:t>Реализационная гипотеза</a:t>
            </a:r>
            <a:r>
              <a:rPr lang="ru-RU" sz="2800">
                <a:latin typeface="Times New Roman" pitchFamily="18" charset="0"/>
              </a:rPr>
              <a:t>:</a:t>
            </a:r>
            <a:r>
              <a:rPr lang="ru-RU" sz="2800" b="0"/>
              <a:t> </a:t>
            </a:r>
            <a:r>
              <a:rPr lang="ru-RU" sz="2800" b="0">
                <a:latin typeface="Times New Roman" pitchFamily="18" charset="0"/>
              </a:rPr>
              <a:t>Ограничим по времени каждое действие и каждую конечную </a:t>
            </a:r>
            <a:r>
              <a:rPr lang="ru-RU" sz="2800" b="0">
                <a:latin typeface="Times New Roman" pitchFamily="18" charset="0"/>
                <a:sym typeface="Symbol" pitchFamily="18" charset="2"/>
              </a:rPr>
              <a:t>-активность.</a:t>
            </a:r>
          </a:p>
        </p:txBody>
      </p:sp>
      <p:sp>
        <p:nvSpPr>
          <p:cNvPr id="846873" name="Text Box 25"/>
          <p:cNvSpPr txBox="1">
            <a:spLocks noChangeArrowheads="1"/>
          </p:cNvSpPr>
          <p:nvPr/>
        </p:nvSpPr>
        <p:spPr bwMode="auto">
          <a:xfrm>
            <a:off x="719138" y="3573463"/>
            <a:ext cx="8208962" cy="1873250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0000CC"/>
            </a:solidFill>
            <a:miter lim="800000"/>
            <a:headEnd/>
            <a:tailEnd/>
          </a:ln>
        </p:spPr>
        <p:txBody>
          <a:bodyPr anchor="ctr"/>
          <a:lstStyle/>
          <a:p>
            <a:pPr algn="dist"/>
            <a:r>
              <a:rPr lang="ru-RU" sz="2800" b="0">
                <a:latin typeface="Times New Roman" pitchFamily="18" charset="0"/>
              </a:rPr>
              <a:t>Бесконечная </a:t>
            </a:r>
            <a:r>
              <a:rPr lang="ru-RU" sz="2800" b="0"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2800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800" b="0">
                <a:latin typeface="Times New Roman" pitchFamily="18" charset="0"/>
              </a:rPr>
              <a:t>активность (</a:t>
            </a:r>
            <a:r>
              <a:rPr lang="ru-RU" sz="2800" b="0" i="1">
                <a:latin typeface="Times New Roman" pitchFamily="18" charset="0"/>
              </a:rPr>
              <a:t>дивергенция</a:t>
            </a:r>
            <a:r>
              <a:rPr lang="ru-RU" sz="2800" b="0">
                <a:latin typeface="Times New Roman" pitchFamily="18" charset="0"/>
              </a:rPr>
              <a:t>, «зацикливание») внешне не отличима от </a:t>
            </a:r>
            <a:r>
              <a:rPr lang="en-US" sz="2800" b="0">
                <a:latin typeface="Times New Roman" pitchFamily="18" charset="0"/>
              </a:rPr>
              <a:t>deadlock`</a:t>
            </a:r>
            <a:r>
              <a:rPr lang="ru-RU" sz="2800" b="0">
                <a:latin typeface="Times New Roman" pitchFamily="18" charset="0"/>
              </a:rPr>
              <a:t>а. Поэтому дивергенция - </a:t>
            </a:r>
            <a:r>
              <a:rPr lang="ru-RU" sz="2800" b="0" i="1">
                <a:latin typeface="Times New Roman" pitchFamily="18" charset="0"/>
              </a:rPr>
              <a:t>нежелательное поведение</a:t>
            </a:r>
            <a:r>
              <a:rPr lang="ru-RU" sz="2800" b="0">
                <a:latin typeface="Times New Roman" pitchFamily="18" charset="0"/>
              </a:rPr>
              <a:t>,</a:t>
            </a:r>
            <a:br>
              <a:rPr lang="ru-RU" sz="2800" b="0">
                <a:latin typeface="Times New Roman" pitchFamily="18" charset="0"/>
              </a:rPr>
            </a:br>
            <a:r>
              <a:rPr lang="ru-RU" sz="2800" b="0">
                <a:latin typeface="Times New Roman" pitchFamily="18" charset="0"/>
              </a:rPr>
              <a:t>т.е. дивергенция рассматривается как </a:t>
            </a:r>
            <a:r>
              <a:rPr lang="ru-RU" sz="2800" b="0" i="1">
                <a:latin typeface="Times New Roman" pitchFamily="18" charset="0"/>
              </a:rPr>
              <a:t>разрушение</a:t>
            </a:r>
            <a:r>
              <a:rPr lang="ru-RU" sz="2800" b="0">
                <a:latin typeface="Times New Roman" pitchFamily="18" charset="0"/>
              </a:rPr>
              <a:t>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</a:t>
            </a:r>
            <a:r>
              <a:rPr lang="ru-RU" sz="2800" b="0">
                <a:latin typeface="Times New Roman" pitchFamily="18" charset="0"/>
              </a:rPr>
              <a:t>.</a:t>
            </a:r>
          </a:p>
        </p:txBody>
      </p:sp>
      <p:sp>
        <p:nvSpPr>
          <p:cNvPr id="846875" name="AutoShape 27"/>
          <p:cNvSpPr>
            <a:spLocks noChangeArrowheads="1"/>
          </p:cNvSpPr>
          <p:nvPr/>
        </p:nvSpPr>
        <p:spPr bwMode="auto">
          <a:xfrm>
            <a:off x="71438" y="1395413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3322" name="Group 28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13324" name="Rectangle 29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5" name="Rectangle 30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6" name="Rectangle 31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7" name="Rectangle 32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8" name="Rectangle 33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9" name="Rectangle 34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0" name="Rectangle 35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1" name="Rectangle 36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2" name="Text Box 37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13333" name="Picture 38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34" name="Text Box 39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846888" name="AutoShape 40"/>
          <p:cNvSpPr>
            <a:spLocks noChangeAspect="1" noChangeArrowheads="1"/>
          </p:cNvSpPr>
          <p:nvPr/>
        </p:nvSpPr>
        <p:spPr bwMode="auto">
          <a:xfrm>
            <a:off x="252413" y="4868863"/>
            <a:ext cx="539750" cy="255587"/>
          </a:xfrm>
          <a:prstGeom prst="roundRect">
            <a:avLst>
              <a:gd name="adj" fmla="val 44116"/>
            </a:avLst>
          </a:prstGeom>
          <a:solidFill>
            <a:srgbClr val="FF6600"/>
          </a:soli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lIns="126000" rIns="126000" anchor="ctr"/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Futura Md BT"/>
              </a:rPr>
              <a:t>N</a:t>
            </a:r>
            <a:r>
              <a:rPr lang="en-US" sz="900" b="0">
                <a:solidFill>
                  <a:schemeClr val="bg1"/>
                </a:solidFill>
                <a:latin typeface="Futura Md BT"/>
              </a:rPr>
              <a:t> </a:t>
            </a:r>
            <a:r>
              <a:rPr lang="en-US" sz="1200" b="0">
                <a:solidFill>
                  <a:schemeClr val="bg1"/>
                </a:solidFill>
                <a:latin typeface="Futura Md BT"/>
              </a:rPr>
              <a:t>E</a:t>
            </a:r>
            <a:r>
              <a:rPr lang="en-US" sz="900" b="0">
                <a:solidFill>
                  <a:schemeClr val="bg1"/>
                </a:solidFill>
                <a:latin typeface="Futura Md BT"/>
              </a:rPr>
              <a:t> </a:t>
            </a:r>
            <a:r>
              <a:rPr lang="en-US" sz="1200" b="0">
                <a:solidFill>
                  <a:schemeClr val="bg1"/>
                </a:solidFill>
                <a:latin typeface="Futura Md BT"/>
              </a:rPr>
              <a:t>W</a:t>
            </a:r>
            <a:endParaRPr lang="ru-RU" sz="1200" b="0">
              <a:solidFill>
                <a:schemeClr val="bg1"/>
              </a:solidFill>
              <a:latin typeface="Futura Md B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846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846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46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0209 0.16667 " pathEditMode="relative" rAng="0" ptsTypes="AA">
                                      <p:cBhvr>
                                        <p:cTn id="15" dur="100" fill="hold"/>
                                        <p:tgtEl>
                                          <p:spTgt spid="8468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4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4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46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3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16667 L 0.00209 0.3294 " pathEditMode="relative" rAng="0" ptsTypes="AA">
                                      <p:cBhvr>
                                        <p:cTn id="32" dur="100" fill="hold"/>
                                        <p:tgtEl>
                                          <p:spTgt spid="8468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46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46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92" decel="100000"/>
                                        <p:tgtEl>
                                          <p:spTgt spid="8468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92" decel="100000"/>
                                        <p:tgtEl>
                                          <p:spTgt spid="8468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468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192" fill="hold"/>
                                        <p:tgtEl>
                                          <p:spTgt spid="846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46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92" fill="hold"/>
                                        <p:tgtEl>
                                          <p:spTgt spid="846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46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7" presetClass="emph" presetSubtype="10" repeatCount="indefinite" accel="50000" decel="50000" autoRev="1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49" dur="500" fill="hold"/>
                                        <p:tgtEl>
                                          <p:spTgt spid="8468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84688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3294 L 0.00209 0.60764 " pathEditMode="relative" rAng="0" ptsTypes="AA">
                                      <p:cBhvr>
                                        <p:cTn id="54" dur="100" fill="hold"/>
                                        <p:tgtEl>
                                          <p:spTgt spid="8468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4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6868" grpId="0" animBg="1"/>
      <p:bldP spid="846868" grpId="1" animBg="1"/>
      <p:bldP spid="846850" grpId="0"/>
      <p:bldP spid="846870" grpId="0"/>
      <p:bldP spid="846872" grpId="0" animBg="1"/>
      <p:bldP spid="846873" grpId="0" animBg="1"/>
      <p:bldP spid="846875" grpId="0" animBg="1"/>
      <p:bldP spid="846875" grpId="1" animBg="1"/>
      <p:bldP spid="846875" grpId="2" animBg="1"/>
      <p:bldP spid="846875" grpId="3" animBg="1"/>
      <p:bldP spid="84688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A1B235-95A2-44DA-90F5-BF944E2F91B1}" type="slidenum">
              <a:rPr lang="ru-RU">
                <a:latin typeface="Arial" pitchFamily="34" charset="0"/>
              </a:rPr>
              <a:pPr/>
              <a:t>13</a:t>
            </a:fld>
            <a:endParaRPr lang="ru-RU">
              <a:latin typeface="Arial" pitchFamily="34" charset="0"/>
            </a:endParaRPr>
          </a:p>
        </p:txBody>
      </p:sp>
      <p:sp>
        <p:nvSpPr>
          <p:cNvPr id="857090" name="Text Box 2"/>
          <p:cNvSpPr txBox="1">
            <a:spLocks noChangeArrowheads="1"/>
          </p:cNvSpPr>
          <p:nvPr/>
        </p:nvSpPr>
        <p:spPr bwMode="auto">
          <a:xfrm>
            <a:off x="611188" y="944563"/>
            <a:ext cx="8137525" cy="976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252000" tIns="82800" rIns="252000" bIns="828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0" u="sng"/>
              <a:t>Тест не должен разрушать реализацию</a:t>
            </a:r>
            <a:r>
              <a:rPr lang="ru-RU" sz="2800" b="0"/>
              <a:t>:</a:t>
            </a:r>
          </a:p>
          <a:p>
            <a:pPr algn="ctr"/>
            <a:r>
              <a:rPr lang="ru-RU" sz="2800" b="0">
                <a:latin typeface="Times New Roman" pitchFamily="18" charset="0"/>
              </a:rPr>
              <a:t>нельзя наблюдать </a:t>
            </a:r>
            <a:r>
              <a:rPr lang="ru-RU" sz="2800" b="0">
                <a:latin typeface="Times New Roman" pitchFamily="18" charset="0"/>
                <a:sym typeface="Symbol" pitchFamily="18" charset="2"/>
              </a:rPr>
              <a:t>трассу с разрушением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</a:t>
            </a:r>
            <a:r>
              <a:rPr lang="ru-RU" sz="2800" b="0">
                <a:latin typeface="Times New Roman" pitchFamily="18" charset="0"/>
                <a:sym typeface="Symbol" pitchFamily="18" charset="2"/>
              </a:rPr>
              <a:t>.</a:t>
            </a:r>
            <a:endParaRPr lang="ru-RU" sz="2800">
              <a:sym typeface="Symbol" pitchFamily="18" charset="2"/>
            </a:endParaRPr>
          </a:p>
        </p:txBody>
      </p:sp>
      <p:sp>
        <p:nvSpPr>
          <p:cNvPr id="857091" name="Text Box 3"/>
          <p:cNvSpPr txBox="1">
            <a:spLocks noChangeArrowheads="1"/>
          </p:cNvSpPr>
          <p:nvPr/>
        </p:nvSpPr>
        <p:spPr bwMode="auto">
          <a:xfrm>
            <a:off x="431800" y="225425"/>
            <a:ext cx="8245475" cy="641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Безопасность тестирования</a:t>
            </a:r>
            <a:endParaRPr lang="ru-RU" sz="36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grpSp>
        <p:nvGrpSpPr>
          <p:cNvPr id="14341" name="Group 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14350" name="Rectangle 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1" name="Rectangle 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2" name="Rectangle 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3" name="Rectangle 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4" name="Rectangle 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5" name="Rectangle 1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6" name="Rectangle 1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7" name="Rectangle 1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8" name="Text Box 13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14359" name="Picture 1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60" name="Text Box 15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857104" name="AutoShape 16"/>
          <p:cNvSpPr>
            <a:spLocks noChangeArrowheads="1"/>
          </p:cNvSpPr>
          <p:nvPr/>
        </p:nvSpPr>
        <p:spPr bwMode="auto">
          <a:xfrm>
            <a:off x="71438" y="981075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57106" name="Text Box 18"/>
          <p:cNvSpPr txBox="1">
            <a:spLocks noChangeArrowheads="1"/>
          </p:cNvSpPr>
          <p:nvPr/>
        </p:nvSpPr>
        <p:spPr bwMode="auto">
          <a:xfrm>
            <a:off x="611188" y="2133600"/>
            <a:ext cx="8137525" cy="933450"/>
          </a:xfrm>
          <a:prstGeom prst="rect">
            <a:avLst/>
          </a:prstGeom>
          <a:solidFill>
            <a:srgbClr val="F5F4EF"/>
          </a:solidFill>
          <a:ln w="12700">
            <a:noFill/>
            <a:miter lim="800000"/>
            <a:headEnd/>
            <a:tailEnd/>
          </a:ln>
        </p:spPr>
        <p:txBody>
          <a:bodyPr lIns="252000" tIns="82800" rIns="252000" bIns="82800">
            <a:spAutoFit/>
          </a:bodyPr>
          <a:lstStyle/>
          <a:p>
            <a:pPr algn="dist">
              <a:lnSpc>
                <a:spcPct val="90000"/>
              </a:lnSpc>
            </a:pPr>
            <a:r>
              <a:rPr lang="ru-RU" sz="2800" b="0">
                <a:latin typeface="Times New Roman" pitchFamily="18" charset="0"/>
                <a:sym typeface="Symbol" pitchFamily="18" charset="2"/>
              </a:rPr>
              <a:t>Реализация </a:t>
            </a:r>
            <a:r>
              <a:rPr lang="ru-RU" sz="2800" b="0" i="1">
                <a:latin typeface="Times New Roman" pitchFamily="18" charset="0"/>
                <a:sym typeface="Symbol" pitchFamily="18" charset="2"/>
              </a:rPr>
              <a:t>безопасна</a:t>
            </a:r>
            <a:r>
              <a:rPr lang="ru-RU" sz="2800" b="0">
                <a:latin typeface="Times New Roman" pitchFamily="18" charset="0"/>
                <a:sym typeface="Symbol" pitchFamily="18" charset="2"/>
              </a:rPr>
              <a:t>, если она не разрушается после включения машины до нажатия кнопок.</a:t>
            </a:r>
          </a:p>
        </p:txBody>
      </p:sp>
      <p:sp>
        <p:nvSpPr>
          <p:cNvPr id="857107" name="Text Box 19"/>
          <p:cNvSpPr txBox="1">
            <a:spLocks noChangeArrowheads="1"/>
          </p:cNvSpPr>
          <p:nvPr/>
        </p:nvSpPr>
        <p:spPr bwMode="auto">
          <a:xfrm>
            <a:off x="611188" y="4689475"/>
            <a:ext cx="8137525" cy="1317625"/>
          </a:xfrm>
          <a:prstGeom prst="rect">
            <a:avLst/>
          </a:prstGeom>
          <a:solidFill>
            <a:srgbClr val="F5F4EF"/>
          </a:solidFill>
          <a:ln w="12700">
            <a:noFill/>
            <a:miter lim="800000"/>
            <a:headEnd/>
            <a:tailEnd/>
          </a:ln>
        </p:spPr>
        <p:txBody>
          <a:bodyPr lIns="252000" tIns="82800" rIns="252000" bIns="82800">
            <a:spAutoFit/>
          </a:bodyPr>
          <a:lstStyle/>
          <a:p>
            <a:pPr algn="dist">
              <a:lnSpc>
                <a:spcPct val="90000"/>
              </a:lnSpc>
            </a:pPr>
            <a:r>
              <a:rPr lang="ru-RU" sz="2800" b="0">
                <a:latin typeface="Times New Roman" pitchFamily="18" charset="0"/>
                <a:sym typeface="Symbol" pitchFamily="18" charset="2"/>
              </a:rPr>
              <a:t>Трасса </a:t>
            </a:r>
            <a:r>
              <a:rPr lang="ru-RU" sz="2800" b="0" i="1">
                <a:latin typeface="Times New Roman" pitchFamily="18" charset="0"/>
                <a:sym typeface="Symbol" pitchFamily="18" charset="2"/>
              </a:rPr>
              <a:t>безопасна</a:t>
            </a:r>
            <a:r>
              <a:rPr lang="ru-RU" sz="2800" b="0">
                <a:latin typeface="Times New Roman" pitchFamily="18" charset="0"/>
                <a:sym typeface="Symbol" pitchFamily="18" charset="2"/>
              </a:rPr>
              <a:t>, если каждая её кнопка безопасна после предшествующего ей</a:t>
            </a:r>
            <a:br>
              <a:rPr lang="ru-RU" sz="2800" b="0">
                <a:latin typeface="Times New Roman" pitchFamily="18" charset="0"/>
                <a:sym typeface="Symbol" pitchFamily="18" charset="2"/>
              </a:rPr>
            </a:br>
            <a:r>
              <a:rPr lang="ru-RU" sz="2800" b="0">
                <a:latin typeface="Times New Roman" pitchFamily="18" charset="0"/>
                <a:sym typeface="Symbol" pitchFamily="18" charset="2"/>
              </a:rPr>
              <a:t>начального отрезка трассы.</a:t>
            </a:r>
          </a:p>
        </p:txBody>
      </p:sp>
      <p:sp>
        <p:nvSpPr>
          <p:cNvPr id="857108" name="Text Box 20"/>
          <p:cNvSpPr txBox="1">
            <a:spLocks noChangeArrowheads="1"/>
          </p:cNvSpPr>
          <p:nvPr/>
        </p:nvSpPr>
        <p:spPr bwMode="auto">
          <a:xfrm>
            <a:off x="611188" y="3249613"/>
            <a:ext cx="8137525" cy="1317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252000" tIns="82800" rIns="252000" bIns="82800">
            <a:spAutoFit/>
          </a:bodyPr>
          <a:lstStyle/>
          <a:p>
            <a:pPr algn="dist">
              <a:lnSpc>
                <a:spcPct val="90000"/>
              </a:lnSpc>
            </a:pPr>
            <a:r>
              <a:rPr lang="ru-RU" sz="2800" b="0">
                <a:latin typeface="Times New Roman" pitchFamily="18" charset="0"/>
                <a:sym typeface="Symbol" pitchFamily="18" charset="2"/>
              </a:rPr>
              <a:t>Кнопка </a:t>
            </a:r>
            <a:r>
              <a:rPr lang="ru-RU" sz="2800" b="0" i="1">
                <a:latin typeface="Times New Roman" pitchFamily="18" charset="0"/>
                <a:sym typeface="Symbol" pitchFamily="18" charset="2"/>
              </a:rPr>
              <a:t>безопасна</a:t>
            </a:r>
            <a:r>
              <a:rPr lang="ru-RU" sz="2800" b="0">
                <a:latin typeface="Times New Roman" pitchFamily="18" charset="0"/>
                <a:sym typeface="Symbol" pitchFamily="18" charset="2"/>
              </a:rPr>
              <a:t> после трассы, если её нажатие не может вызвать разрушение (после любого возможного действия, разрешаемого кнопкой).</a:t>
            </a:r>
          </a:p>
        </p:txBody>
      </p:sp>
      <p:sp>
        <p:nvSpPr>
          <p:cNvPr id="14346" name="Line 21"/>
          <p:cNvSpPr>
            <a:spLocks noChangeShapeType="1"/>
          </p:cNvSpPr>
          <p:nvPr/>
        </p:nvSpPr>
        <p:spPr bwMode="auto">
          <a:xfrm>
            <a:off x="503238" y="2024063"/>
            <a:ext cx="8353425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7" name="Line 22"/>
          <p:cNvSpPr>
            <a:spLocks noChangeShapeType="1"/>
          </p:cNvSpPr>
          <p:nvPr/>
        </p:nvSpPr>
        <p:spPr bwMode="auto">
          <a:xfrm>
            <a:off x="503238" y="3141663"/>
            <a:ext cx="8353425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8" name="Line 23"/>
          <p:cNvSpPr>
            <a:spLocks noChangeShapeType="1"/>
          </p:cNvSpPr>
          <p:nvPr/>
        </p:nvSpPr>
        <p:spPr bwMode="auto">
          <a:xfrm>
            <a:off x="468313" y="4581525"/>
            <a:ext cx="8353425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57112" name="AutoShape 24"/>
          <p:cNvSpPr>
            <a:spLocks noChangeAspect="1" noChangeArrowheads="1"/>
          </p:cNvSpPr>
          <p:nvPr/>
        </p:nvSpPr>
        <p:spPr bwMode="auto">
          <a:xfrm>
            <a:off x="719138" y="404813"/>
            <a:ext cx="539750" cy="255587"/>
          </a:xfrm>
          <a:prstGeom prst="roundRect">
            <a:avLst>
              <a:gd name="adj" fmla="val 44116"/>
            </a:avLst>
          </a:prstGeom>
          <a:solidFill>
            <a:srgbClr val="FF6600"/>
          </a:soli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lIns="126000" rIns="126000" anchor="ctr"/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Futura Md BT"/>
              </a:rPr>
              <a:t>N</a:t>
            </a:r>
            <a:r>
              <a:rPr lang="en-US" sz="900" b="0">
                <a:solidFill>
                  <a:schemeClr val="bg1"/>
                </a:solidFill>
                <a:latin typeface="Futura Md BT"/>
              </a:rPr>
              <a:t> </a:t>
            </a:r>
            <a:r>
              <a:rPr lang="en-US" sz="1200" b="0">
                <a:solidFill>
                  <a:schemeClr val="bg1"/>
                </a:solidFill>
                <a:latin typeface="Futura Md BT"/>
              </a:rPr>
              <a:t>E</a:t>
            </a:r>
            <a:r>
              <a:rPr lang="en-US" sz="900" b="0">
                <a:solidFill>
                  <a:schemeClr val="bg1"/>
                </a:solidFill>
                <a:latin typeface="Futura Md BT"/>
              </a:rPr>
              <a:t> </a:t>
            </a:r>
            <a:r>
              <a:rPr lang="en-US" sz="1200" b="0">
                <a:solidFill>
                  <a:schemeClr val="bg1"/>
                </a:solidFill>
                <a:latin typeface="Futura Md BT"/>
              </a:rPr>
              <a:t>W</a:t>
            </a:r>
            <a:endParaRPr lang="ru-RU" sz="1200" b="0">
              <a:solidFill>
                <a:schemeClr val="bg1"/>
              </a:solidFill>
              <a:latin typeface="Futura Md B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857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8571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571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85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5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85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5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7" presetClass="emph" presetSubtype="10" repeatCount="indefinite" accel="50000" decel="50000" autoRev="1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16" dur="500" fill="hold"/>
                                        <p:tgtEl>
                                          <p:spTgt spid="857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571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" fill="hold"/>
                                        <p:tgtEl>
                                          <p:spTgt spid="857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857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mph" presetSubtype="1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4" dur="500" fill="hold"/>
                                        <p:tgtEl>
                                          <p:spTgt spid="8570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570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570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3.33333E-6 0.17315 " pathEditMode="relative" rAng="0" ptsTypes="AA">
                                      <p:cBhvr>
                                        <p:cTn id="30" dur="100" fill="hold"/>
                                        <p:tgtEl>
                                          <p:spTgt spid="857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mph" presetSubtype="1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2" dur="500" fill="hold"/>
                                        <p:tgtEl>
                                          <p:spTgt spid="857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57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57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17315 L -3.33333E-6 0.33727 " pathEditMode="relative" rAng="0" ptsTypes="AA">
                                      <p:cBhvr>
                                        <p:cTn id="38" dur="100" fill="hold"/>
                                        <p:tgtEl>
                                          <p:spTgt spid="857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mph" presetSubtype="1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40" dur="500" fill="hold"/>
                                        <p:tgtEl>
                                          <p:spTgt spid="857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857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857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33727 L -3.33333E-6 0.54722 " pathEditMode="relative" rAng="0" ptsTypes="AA">
                                      <p:cBhvr>
                                        <p:cTn id="46" dur="100" fill="hold"/>
                                        <p:tgtEl>
                                          <p:spTgt spid="857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mph" presetSubtype="1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48" dur="500" fill="hold"/>
                                        <p:tgtEl>
                                          <p:spTgt spid="857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57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857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7104" grpId="0" animBg="1"/>
      <p:bldP spid="857104" grpId="1" animBg="1"/>
      <p:bldP spid="857104" grpId="2" animBg="1"/>
      <p:bldP spid="857104" grpId="3" animBg="1"/>
      <p:bldP spid="8571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4EA02B-C2ED-4143-AD9B-449C99E11AA0}" type="slidenum">
              <a:rPr lang="ru-RU">
                <a:latin typeface="Arial" pitchFamily="34" charset="0"/>
              </a:rPr>
              <a:pPr/>
              <a:t>14</a:t>
            </a:fld>
            <a:endParaRPr lang="ru-RU">
              <a:latin typeface="Arial" pitchFamily="34" charset="0"/>
            </a:endParaRPr>
          </a:p>
        </p:txBody>
      </p:sp>
      <p:sp>
        <p:nvSpPr>
          <p:cNvPr id="866306" name="Text Box 2"/>
          <p:cNvSpPr txBox="1">
            <a:spLocks noChangeArrowheads="1"/>
          </p:cNvSpPr>
          <p:nvPr/>
        </p:nvSpPr>
        <p:spPr bwMode="auto">
          <a:xfrm>
            <a:off x="287338" y="1217613"/>
            <a:ext cx="8640762" cy="172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252000" tIns="82800" rIns="252000" bIns="828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/>
              <a:t>Гипотеза о безопасности для </a:t>
            </a:r>
            <a:r>
              <a:rPr lang="en-US" altLang="zh-TW" sz="36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ioco</a:t>
            </a:r>
            <a:r>
              <a:rPr lang="ru-RU" altLang="zh-TW" sz="3600" b="0" baseline="-25000">
                <a:latin typeface="Times New Roman" pitchFamily="18" charset="0"/>
                <a:sym typeface="Symbol" pitchFamily="18" charset="2"/>
              </a:rPr>
              <a:t>машина </a:t>
            </a:r>
            <a:r>
              <a:rPr lang="ru-RU" sz="3200"/>
              <a:t>:</a:t>
            </a:r>
          </a:p>
          <a:p>
            <a:pPr algn="dist">
              <a:spcBef>
                <a:spcPct val="50000"/>
              </a:spcBef>
            </a:pPr>
            <a:r>
              <a:rPr lang="ru-RU" sz="2800" b="0">
                <a:latin typeface="Times New Roman" pitchFamily="18" charset="0"/>
              </a:rPr>
              <a:t>все безопасные трассы спецификации,</a:t>
            </a:r>
            <a:r>
              <a:rPr lang="en-US" sz="2800" b="0">
                <a:latin typeface="Times New Roman" pitchFamily="18" charset="0"/>
              </a:rPr>
              <a:t/>
            </a:r>
            <a:br>
              <a:rPr lang="en-US" sz="2800" b="0">
                <a:latin typeface="Times New Roman" pitchFamily="18" charset="0"/>
              </a:rPr>
            </a:br>
            <a:r>
              <a:rPr lang="ru-RU" sz="2800" b="0">
                <a:latin typeface="Times New Roman" pitchFamily="18" charset="0"/>
              </a:rPr>
              <a:t>имеющиеся</a:t>
            </a:r>
            <a:r>
              <a:rPr lang="en-US" sz="2800" b="0">
                <a:latin typeface="Times New Roman" pitchFamily="18" charset="0"/>
              </a:rPr>
              <a:t> </a:t>
            </a:r>
            <a:r>
              <a:rPr lang="ru-RU" sz="2800" b="0">
                <a:latin typeface="Times New Roman" pitchFamily="18" charset="0"/>
              </a:rPr>
              <a:t>в реализации, безопасны в ней.</a:t>
            </a:r>
          </a:p>
        </p:txBody>
      </p:sp>
      <p:sp>
        <p:nvSpPr>
          <p:cNvPr id="866307" name="Text Box 3"/>
          <p:cNvSpPr txBox="1">
            <a:spLocks noChangeArrowheads="1"/>
          </p:cNvSpPr>
          <p:nvPr/>
        </p:nvSpPr>
        <p:spPr bwMode="auto">
          <a:xfrm>
            <a:off x="431800" y="225425"/>
            <a:ext cx="8245475" cy="7905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Обобщённое соответствие </a:t>
            </a:r>
            <a:r>
              <a:rPr lang="en-US" altLang="zh-TW" sz="3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ioco</a:t>
            </a:r>
            <a:r>
              <a:rPr lang="ru-RU" altLang="zh-TW" sz="3600" b="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sym typeface="Symbol" pitchFamily="18" charset="2"/>
              </a:rPr>
              <a:t>машина</a:t>
            </a:r>
            <a:endParaRPr lang="ru-RU" sz="3600" b="0" baseline="-2500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5365" name="Group 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15372" name="Rectangle 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373" name="Rectangle 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374" name="Rectangle 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375" name="Rectangle 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376" name="Rectangle 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377" name="Rectangle 1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378" name="Rectangle 1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379" name="Rectangle 1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380" name="Text Box 13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15381" name="Picture 1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82" name="Text Box 15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866326" name="Line 22"/>
          <p:cNvSpPr>
            <a:spLocks noChangeShapeType="1"/>
          </p:cNvSpPr>
          <p:nvPr/>
        </p:nvSpPr>
        <p:spPr bwMode="auto">
          <a:xfrm>
            <a:off x="468313" y="3033713"/>
            <a:ext cx="8353425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66327" name="Text Box 23"/>
          <p:cNvSpPr txBox="1">
            <a:spLocks noChangeArrowheads="1"/>
          </p:cNvSpPr>
          <p:nvPr/>
        </p:nvSpPr>
        <p:spPr bwMode="auto">
          <a:xfrm>
            <a:off x="611188" y="3248025"/>
            <a:ext cx="8174037" cy="3008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72000" tIns="82800" rIns="72000" bIns="828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/>
              <a:t>    Соответствие</a:t>
            </a:r>
            <a:r>
              <a:rPr lang="ru-RU" altLang="zh-TW" sz="3600" b="0">
                <a:sym typeface="Symbol" pitchFamily="18" charset="2"/>
              </a:rPr>
              <a:t> </a:t>
            </a:r>
            <a:r>
              <a:rPr lang="en-US" altLang="zh-TW" sz="36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ioco</a:t>
            </a:r>
            <a:r>
              <a:rPr lang="ru-RU" altLang="zh-TW" sz="3600" b="0" baseline="-25000">
                <a:latin typeface="Times New Roman" pitchFamily="18" charset="0"/>
                <a:sym typeface="Symbol" pitchFamily="18" charset="2"/>
              </a:rPr>
              <a:t>машина</a:t>
            </a:r>
            <a:r>
              <a:rPr lang="ru-RU" sz="3200"/>
              <a:t>:</a:t>
            </a:r>
          </a:p>
          <a:p>
            <a:pPr algn="dist">
              <a:spcBef>
                <a:spcPct val="50000"/>
              </a:spcBef>
            </a:pPr>
            <a:r>
              <a:rPr lang="ru-RU" sz="2800" b="0">
                <a:latin typeface="Times New Roman" pitchFamily="18" charset="0"/>
              </a:rPr>
              <a:t>Если после общей трассы, безопасной в реализации и спецификации, кнопка </a:t>
            </a:r>
            <a:r>
              <a:rPr lang="en-US" sz="2800" b="0">
                <a:latin typeface="Times New Roman" pitchFamily="18" charset="0"/>
              </a:rPr>
              <a:t>“</a:t>
            </a:r>
            <a:r>
              <a:rPr lang="en-US" sz="2800"/>
              <a:t>A</a:t>
            </a:r>
            <a:r>
              <a:rPr lang="en-US" sz="2800" b="0">
                <a:latin typeface="Times New Roman" pitchFamily="18" charset="0"/>
              </a:rPr>
              <a:t>”</a:t>
            </a:r>
            <a:r>
              <a:rPr lang="ru-RU" sz="2800" b="0">
                <a:latin typeface="Times New Roman" pitchFamily="18" charset="0"/>
              </a:rPr>
              <a:t> безопасна в спецификации, то в реализации после нажатия </a:t>
            </a:r>
            <a:r>
              <a:rPr lang="en-US" sz="2800" b="0">
                <a:latin typeface="Times New Roman" pitchFamily="18" charset="0"/>
              </a:rPr>
              <a:t>“</a:t>
            </a:r>
            <a:r>
              <a:rPr lang="en-US" sz="2800"/>
              <a:t>A</a:t>
            </a:r>
            <a:r>
              <a:rPr lang="en-US" sz="2800" b="0">
                <a:latin typeface="Times New Roman" pitchFamily="18" charset="0"/>
              </a:rPr>
              <a:t>”</a:t>
            </a:r>
            <a:r>
              <a:rPr lang="ru-RU" sz="2800" b="0">
                <a:latin typeface="Times New Roman" pitchFamily="18" charset="0"/>
              </a:rPr>
              <a:t> может наблюдаться действие </a:t>
            </a:r>
            <a:r>
              <a:rPr lang="en-US" sz="2800"/>
              <a:t>a</a:t>
            </a:r>
            <a:r>
              <a:rPr lang="en-US" sz="2800">
                <a:sym typeface="Symbol" pitchFamily="18" charset="2"/>
              </a:rPr>
              <a:t></a:t>
            </a:r>
            <a:r>
              <a:rPr lang="en-US" sz="2800"/>
              <a:t>A</a:t>
            </a:r>
            <a:r>
              <a:rPr lang="ru-RU" sz="2800" b="0">
                <a:latin typeface="Times New Roman" pitchFamily="18" charset="0"/>
              </a:rPr>
              <a:t> или отказ </a:t>
            </a:r>
            <a:r>
              <a:rPr lang="en-US" sz="2800"/>
              <a:t>A</a:t>
            </a:r>
            <a:r>
              <a:rPr lang="ru-RU" sz="2800" b="0"/>
              <a:t> </a:t>
            </a:r>
            <a:r>
              <a:rPr lang="ru-RU" sz="2800" b="0">
                <a:latin typeface="Times New Roman" pitchFamily="18" charset="0"/>
              </a:rPr>
              <a:t>только, если это возможно и в спецификации.</a:t>
            </a:r>
          </a:p>
        </p:txBody>
      </p:sp>
      <p:sp>
        <p:nvSpPr>
          <p:cNvPr id="866320" name="AutoShape 16"/>
          <p:cNvSpPr>
            <a:spLocks noChangeArrowheads="1"/>
          </p:cNvSpPr>
          <p:nvPr/>
        </p:nvSpPr>
        <p:spPr bwMode="auto">
          <a:xfrm>
            <a:off x="71438" y="1322388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66328" name="AutoShape 24"/>
          <p:cNvSpPr>
            <a:spLocks noChangeAspect="1" noChangeArrowheads="1"/>
          </p:cNvSpPr>
          <p:nvPr/>
        </p:nvSpPr>
        <p:spPr bwMode="auto">
          <a:xfrm>
            <a:off x="719138" y="1808163"/>
            <a:ext cx="539750" cy="255587"/>
          </a:xfrm>
          <a:prstGeom prst="roundRect">
            <a:avLst>
              <a:gd name="adj" fmla="val 44116"/>
            </a:avLst>
          </a:prstGeom>
          <a:solidFill>
            <a:srgbClr val="FF6600"/>
          </a:soli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lIns="126000" rIns="126000" anchor="ctr"/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Futura Md BT"/>
              </a:rPr>
              <a:t>N</a:t>
            </a:r>
            <a:r>
              <a:rPr lang="en-US" sz="900" b="0">
                <a:solidFill>
                  <a:schemeClr val="bg1"/>
                </a:solidFill>
                <a:latin typeface="Futura Md BT"/>
              </a:rPr>
              <a:t> </a:t>
            </a:r>
            <a:r>
              <a:rPr lang="en-US" sz="1200" b="0">
                <a:solidFill>
                  <a:schemeClr val="bg1"/>
                </a:solidFill>
                <a:latin typeface="Futura Md BT"/>
              </a:rPr>
              <a:t>E</a:t>
            </a:r>
            <a:r>
              <a:rPr lang="en-US" sz="900" b="0">
                <a:solidFill>
                  <a:schemeClr val="bg1"/>
                </a:solidFill>
                <a:latin typeface="Futura Md BT"/>
              </a:rPr>
              <a:t> </a:t>
            </a:r>
            <a:r>
              <a:rPr lang="en-US" sz="1200" b="0">
                <a:solidFill>
                  <a:schemeClr val="bg1"/>
                </a:solidFill>
                <a:latin typeface="Futura Md BT"/>
              </a:rPr>
              <a:t>W</a:t>
            </a:r>
            <a:endParaRPr lang="ru-RU" sz="1200" b="0">
              <a:solidFill>
                <a:schemeClr val="bg1"/>
              </a:solidFill>
              <a:latin typeface="Futura Md BT"/>
            </a:endParaRPr>
          </a:p>
        </p:txBody>
      </p:sp>
      <p:sp>
        <p:nvSpPr>
          <p:cNvPr id="866329" name="AutoShape 25"/>
          <p:cNvSpPr>
            <a:spLocks noChangeAspect="1" noChangeArrowheads="1"/>
          </p:cNvSpPr>
          <p:nvPr/>
        </p:nvSpPr>
        <p:spPr bwMode="auto">
          <a:xfrm>
            <a:off x="1403350" y="3465513"/>
            <a:ext cx="936625" cy="250825"/>
          </a:xfrm>
          <a:prstGeom prst="roundRect">
            <a:avLst>
              <a:gd name="adj" fmla="val 44116"/>
            </a:avLst>
          </a:prstGeom>
          <a:solidFill>
            <a:srgbClr val="FF6600"/>
          </a:soli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lIns="126000" rIns="126000" anchor="ctr"/>
          <a:lstStyle/>
          <a:p>
            <a:pPr algn="ctr"/>
            <a:r>
              <a:rPr lang="ru-RU" sz="1200">
                <a:solidFill>
                  <a:schemeClr val="bg1"/>
                </a:solidFill>
              </a:rPr>
              <a:t>РАЗВИТИЕ</a:t>
            </a:r>
            <a:endParaRPr lang="ru-RU" sz="1200">
              <a:solidFill>
                <a:schemeClr val="bg1"/>
              </a:solidFill>
              <a:latin typeface="Futura Md BT"/>
            </a:endParaRPr>
          </a:p>
        </p:txBody>
      </p:sp>
      <p:sp>
        <p:nvSpPr>
          <p:cNvPr id="866330" name="Text Box 26"/>
          <p:cNvSpPr txBox="1">
            <a:spLocks noChangeArrowheads="1"/>
          </p:cNvSpPr>
          <p:nvPr/>
        </p:nvSpPr>
        <p:spPr bwMode="auto">
          <a:xfrm>
            <a:off x="503238" y="1557338"/>
            <a:ext cx="8064500" cy="3697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b="0">
                <a:latin typeface="Times New Roman" pitchFamily="18" charset="0"/>
              </a:rPr>
              <a:t>Хорошо отвечает интуитивному пониманию «правильности» классическое соответствие</a:t>
            </a:r>
          </a:p>
          <a:p>
            <a:pPr algn="ctr">
              <a:spcBef>
                <a:spcPct val="20000"/>
              </a:spcBef>
            </a:pPr>
            <a:r>
              <a:rPr lang="en-US" sz="3200" i="1">
                <a:latin typeface="Times New Roman" pitchFamily="18" charset="0"/>
              </a:rPr>
              <a:t>ioco</a:t>
            </a:r>
            <a:r>
              <a:rPr lang="en-US" sz="3200" b="0">
                <a:latin typeface="Times New Roman" pitchFamily="18" charset="0"/>
              </a:rPr>
              <a:t> – </a:t>
            </a:r>
            <a:r>
              <a:rPr lang="en-US" sz="3200" i="1">
                <a:latin typeface="Times New Roman" pitchFamily="18" charset="0"/>
              </a:rPr>
              <a:t>I</a:t>
            </a:r>
            <a:r>
              <a:rPr lang="en-US" sz="3200" b="0">
                <a:latin typeface="Times New Roman" pitchFamily="18" charset="0"/>
              </a:rPr>
              <a:t>nput-</a:t>
            </a:r>
            <a:r>
              <a:rPr lang="en-US" sz="3200" i="1">
                <a:latin typeface="Times New Roman" pitchFamily="18" charset="0"/>
              </a:rPr>
              <a:t>O</a:t>
            </a:r>
            <a:r>
              <a:rPr lang="en-US" sz="3200" b="0">
                <a:latin typeface="Times New Roman" pitchFamily="18" charset="0"/>
              </a:rPr>
              <a:t>utput </a:t>
            </a:r>
            <a:r>
              <a:rPr lang="en-US" sz="3200" i="1">
                <a:latin typeface="Times New Roman" pitchFamily="18" charset="0"/>
              </a:rPr>
              <a:t>CO</a:t>
            </a:r>
            <a:r>
              <a:rPr lang="en-US" sz="3200" b="0">
                <a:latin typeface="Times New Roman" pitchFamily="18" charset="0"/>
              </a:rPr>
              <a:t>nformance</a:t>
            </a:r>
            <a:r>
              <a:rPr lang="en-US" sz="2800" b="0">
                <a:latin typeface="Times New Roman" pitchFamily="18" charset="0"/>
              </a:rPr>
              <a:t> </a:t>
            </a:r>
            <a:r>
              <a:rPr lang="en-US" sz="2400" b="0">
                <a:latin typeface="Times New Roman" pitchFamily="18" charset="0"/>
              </a:rPr>
              <a:t>[</a:t>
            </a:r>
            <a:r>
              <a:rPr lang="en-US" sz="2400" b="0" i="1">
                <a:latin typeface="Times New Roman" pitchFamily="18" charset="0"/>
              </a:rPr>
              <a:t>Jan Tretmans</a:t>
            </a:r>
            <a:r>
              <a:rPr lang="en-US" sz="2400" b="0">
                <a:latin typeface="Times New Roman" pitchFamily="18" charset="0"/>
              </a:rPr>
              <a:t>]</a:t>
            </a:r>
            <a:r>
              <a:rPr lang="ru-RU" sz="2800" b="0">
                <a:latin typeface="Times New Roman" pitchFamily="18" charset="0"/>
              </a:rPr>
              <a:t>.</a:t>
            </a:r>
          </a:p>
          <a:p>
            <a:pPr algn="just">
              <a:spcBef>
                <a:spcPct val="100000"/>
              </a:spcBef>
            </a:pPr>
            <a:r>
              <a:rPr lang="ru-RU" sz="3200" b="0">
                <a:latin typeface="Times New Roman" pitchFamily="18" charset="0"/>
              </a:rPr>
              <a:t>Предлагается обобщение этого соответствия для произвольной машины  тестирования :</a:t>
            </a:r>
          </a:p>
          <a:p>
            <a:pPr algn="ctr">
              <a:spcBef>
                <a:spcPct val="20000"/>
              </a:spcBef>
            </a:pPr>
            <a:r>
              <a:rPr lang="en-US" sz="3200" i="1">
                <a:latin typeface="Times New Roman" pitchFamily="18" charset="0"/>
              </a:rPr>
              <a:t>ioco</a:t>
            </a:r>
            <a:r>
              <a:rPr lang="ru-RU" sz="3200" b="0" baseline="-25000">
                <a:latin typeface="Times New Roman" pitchFamily="18" charset="0"/>
              </a:rPr>
              <a:t>машина</a:t>
            </a:r>
            <a:r>
              <a:rPr lang="ru-RU" sz="2800" b="0"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66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6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" fill="hold"/>
                                        <p:tgtEl>
                                          <p:spTgt spid="866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" fill="hold"/>
                                        <p:tgtEl>
                                          <p:spTgt spid="86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mph" presetSubtype="1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2" dur="500" fill="hold"/>
                                        <p:tgtEl>
                                          <p:spTgt spid="866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866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66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92" decel="100000"/>
                                        <p:tgtEl>
                                          <p:spTgt spid="8663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92" decel="100000"/>
                                        <p:tgtEl>
                                          <p:spTgt spid="8663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663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192" fill="hold"/>
                                        <p:tgtEl>
                                          <p:spTgt spid="86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6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192" fill="hold"/>
                                        <p:tgtEl>
                                          <p:spTgt spid="86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6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7" presetClass="emph" presetSubtype="10" repeatCount="indefinite" accel="50000" decel="50000" autoRev="1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37" dur="500" fill="hold"/>
                                        <p:tgtEl>
                                          <p:spTgt spid="8663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663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07292 0.29792 " pathEditMode="relative" rAng="0" ptsTypes="AA">
                                      <p:cBhvr>
                                        <p:cTn id="42" dur="100" fill="hold"/>
                                        <p:tgtEl>
                                          <p:spTgt spid="866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1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mph" presetSubtype="1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44" dur="500" fill="hold"/>
                                        <p:tgtEl>
                                          <p:spTgt spid="866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866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866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92" decel="100000"/>
                                        <p:tgtEl>
                                          <p:spTgt spid="8663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92" decel="100000"/>
                                        <p:tgtEl>
                                          <p:spTgt spid="8663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663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192" fill="hold"/>
                                        <p:tgtEl>
                                          <p:spTgt spid="86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6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192" fill="hold"/>
                                        <p:tgtEl>
                                          <p:spTgt spid="86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6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7" presetClass="emph" presetSubtype="10" repeatCount="indefinite" accel="50000" decel="50000" autoRev="1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59" dur="500" fill="hold"/>
                                        <p:tgtEl>
                                          <p:spTgt spid="8663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8663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06" grpId="0"/>
      <p:bldP spid="866326" grpId="0" animBg="1"/>
      <p:bldP spid="866327" grpId="0"/>
      <p:bldP spid="866320" grpId="0" animBg="1"/>
      <p:bldP spid="866320" grpId="1" animBg="1"/>
      <p:bldP spid="866328" grpId="0" animBg="1"/>
      <p:bldP spid="866329" grpId="0" animBg="1"/>
      <p:bldP spid="8663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355EAB5-8589-43FD-8ADB-54CA8E803685}" type="slidenum">
              <a:rPr lang="ru-RU">
                <a:latin typeface="Arial" pitchFamily="34" charset="0"/>
              </a:rPr>
              <a:pPr/>
              <a:t>15</a:t>
            </a:fld>
            <a:endParaRPr lang="ru-RU">
              <a:latin typeface="Arial" pitchFamily="34" charset="0"/>
            </a:endParaRPr>
          </a:p>
        </p:txBody>
      </p:sp>
      <p:sp>
        <p:nvSpPr>
          <p:cNvPr id="868354" name="Text Box 2"/>
          <p:cNvSpPr txBox="1">
            <a:spLocks noChangeArrowheads="1"/>
          </p:cNvSpPr>
          <p:nvPr/>
        </p:nvSpPr>
        <p:spPr bwMode="auto">
          <a:xfrm>
            <a:off x="647700" y="3716338"/>
            <a:ext cx="8280400" cy="276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/>
              <a:t>Набор тестов (</a:t>
            </a:r>
            <a:r>
              <a:rPr lang="en-US" sz="2800"/>
              <a:t>test suite</a:t>
            </a:r>
            <a:r>
              <a:rPr lang="ru-RU" sz="2800"/>
              <a:t>).</a:t>
            </a:r>
          </a:p>
          <a:p>
            <a:r>
              <a:rPr lang="en-US" sz="2800" b="0"/>
              <a:t>Sound</a:t>
            </a:r>
            <a:r>
              <a:rPr lang="ru-RU" sz="2800" b="0"/>
              <a:t> :</a:t>
            </a:r>
          </a:p>
          <a:p>
            <a:r>
              <a:rPr lang="ru-RU" sz="2400" b="0">
                <a:latin typeface="Times New Roman" pitchFamily="18" charset="0"/>
              </a:rPr>
              <a:t>Р </a:t>
            </a:r>
            <a:r>
              <a:rPr lang="ru-RU" sz="2400" b="0" i="1">
                <a:latin typeface="Times New Roman" pitchFamily="18" charset="0"/>
              </a:rPr>
              <a:t>соответствует</a:t>
            </a:r>
            <a:r>
              <a:rPr lang="ru-RU" sz="2400" b="0">
                <a:latin typeface="Times New Roman" pitchFamily="18" charset="0"/>
              </a:rPr>
              <a:t> спецификации		</a:t>
            </a:r>
            <a:r>
              <a:rPr lang="ru-RU" sz="2400" b="0">
                <a:latin typeface="Times New Roman" pitchFamily="18" charset="0"/>
                <a:sym typeface="Symbol" pitchFamily="18" charset="2"/>
              </a:rPr>
              <a:t>Р</a:t>
            </a:r>
            <a:r>
              <a:rPr lang="ru-RU" sz="2400" b="0">
                <a:latin typeface="Times New Roman" pitchFamily="18" charset="0"/>
              </a:rPr>
              <a:t> </a:t>
            </a:r>
            <a:r>
              <a:rPr lang="ru-RU" sz="2400" b="0" i="1">
                <a:latin typeface="Times New Roman" pitchFamily="18" charset="0"/>
              </a:rPr>
              <a:t>проходит</a:t>
            </a:r>
            <a:r>
              <a:rPr lang="ru-RU" sz="2400" b="0">
                <a:latin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  <a:sym typeface="Symbol" pitchFamily="18" charset="2"/>
              </a:rPr>
              <a:t></a:t>
            </a:r>
            <a:r>
              <a:rPr lang="ru-RU" sz="2400" b="0">
                <a:latin typeface="Times New Roman" pitchFamily="18" charset="0"/>
              </a:rPr>
              <a:t>тест</a:t>
            </a:r>
            <a:r>
              <a:rPr lang="ru-RU" sz="2400" b="0"/>
              <a:t> </a:t>
            </a:r>
          </a:p>
          <a:p>
            <a:pPr>
              <a:spcBef>
                <a:spcPct val="20000"/>
              </a:spcBef>
            </a:pPr>
            <a:r>
              <a:rPr lang="en-US" altLang="zh-TW" sz="2800" b="0">
                <a:ea typeface="新細明體" pitchFamily="18" charset="-120"/>
              </a:rPr>
              <a:t>Exhaustive</a:t>
            </a:r>
            <a:r>
              <a:rPr lang="ru-RU" altLang="zh-TW" sz="2800" b="0"/>
              <a:t> </a:t>
            </a:r>
            <a:r>
              <a:rPr lang="ru-RU" sz="2800" b="0"/>
              <a:t>:</a:t>
            </a:r>
          </a:p>
          <a:p>
            <a:r>
              <a:rPr lang="ru-RU" sz="2400" b="0">
                <a:latin typeface="Times New Roman" pitchFamily="18" charset="0"/>
              </a:rPr>
              <a:t>Р </a:t>
            </a:r>
            <a:r>
              <a:rPr lang="ru-RU" sz="2400" b="0" i="1">
                <a:latin typeface="Times New Roman" pitchFamily="18" charset="0"/>
              </a:rPr>
              <a:t>соответствует</a:t>
            </a:r>
            <a:r>
              <a:rPr lang="ru-RU" sz="2400" b="0">
                <a:latin typeface="Times New Roman" pitchFamily="18" charset="0"/>
              </a:rPr>
              <a:t> спецификации		</a:t>
            </a:r>
            <a:r>
              <a:rPr lang="ru-RU" sz="2400" b="0">
                <a:latin typeface="Times New Roman" pitchFamily="18" charset="0"/>
                <a:sym typeface="Symbol" pitchFamily="18" charset="2"/>
              </a:rPr>
              <a:t>Р</a:t>
            </a:r>
            <a:r>
              <a:rPr lang="ru-RU" sz="2400" b="0">
                <a:latin typeface="Times New Roman" pitchFamily="18" charset="0"/>
              </a:rPr>
              <a:t> </a:t>
            </a:r>
            <a:r>
              <a:rPr lang="ru-RU" sz="2400" b="0" i="1">
                <a:latin typeface="Times New Roman" pitchFamily="18" charset="0"/>
              </a:rPr>
              <a:t>проходит</a:t>
            </a:r>
            <a:r>
              <a:rPr lang="ru-RU" sz="2400" b="0">
                <a:latin typeface="Times New Roman" pitchFamily="18" charset="0"/>
              </a:rPr>
              <a:t> </a:t>
            </a:r>
            <a:r>
              <a:rPr lang="ru-RU" sz="2400">
                <a:sym typeface="Symbol" pitchFamily="18" charset="2"/>
              </a:rPr>
              <a:t></a:t>
            </a:r>
            <a:r>
              <a:rPr lang="ru-RU" sz="2400" b="0">
                <a:latin typeface="Times New Roman" pitchFamily="18" charset="0"/>
              </a:rPr>
              <a:t>тест</a:t>
            </a:r>
            <a:r>
              <a:rPr lang="ru-RU" sz="2800" b="0"/>
              <a:t> </a:t>
            </a:r>
          </a:p>
          <a:p>
            <a:pPr>
              <a:spcBef>
                <a:spcPct val="20000"/>
              </a:spcBef>
            </a:pPr>
            <a:r>
              <a:rPr lang="en-US" sz="2800" b="0"/>
              <a:t>Complete = Sound</a:t>
            </a:r>
            <a:r>
              <a:rPr lang="ru-RU" sz="2800" b="0"/>
              <a:t> </a:t>
            </a:r>
            <a:r>
              <a:rPr lang="en-US" sz="2800" b="0"/>
              <a:t>+ </a:t>
            </a:r>
            <a:r>
              <a:rPr lang="en-US" altLang="zh-TW" sz="2800" b="0">
                <a:ea typeface="新細明體" pitchFamily="18" charset="-120"/>
              </a:rPr>
              <a:t>Exhaustive</a:t>
            </a:r>
            <a:r>
              <a:rPr lang="ru-RU" altLang="zh-TW" sz="2800" b="0"/>
              <a:t> </a:t>
            </a:r>
            <a:endParaRPr lang="ru-RU" sz="2800" b="0"/>
          </a:p>
        </p:txBody>
      </p:sp>
      <p:sp>
        <p:nvSpPr>
          <p:cNvPr id="16388" name="Line 3"/>
          <p:cNvSpPr>
            <a:spLocks noChangeShapeType="1"/>
          </p:cNvSpPr>
          <p:nvPr/>
        </p:nvSpPr>
        <p:spPr bwMode="auto">
          <a:xfrm>
            <a:off x="5327650" y="4832350"/>
            <a:ext cx="684213" cy="0"/>
          </a:xfrm>
          <a:prstGeom prst="line">
            <a:avLst/>
          </a:prstGeom>
          <a:noFill/>
          <a:ln w="127000" cmpd="dbl">
            <a:solidFill>
              <a:srgbClr val="C0C0C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6389" name="Line 4"/>
          <p:cNvSpPr>
            <a:spLocks noChangeShapeType="1"/>
          </p:cNvSpPr>
          <p:nvPr/>
        </p:nvSpPr>
        <p:spPr bwMode="auto">
          <a:xfrm flipH="1">
            <a:off x="5292725" y="5805488"/>
            <a:ext cx="684213" cy="0"/>
          </a:xfrm>
          <a:prstGeom prst="line">
            <a:avLst/>
          </a:prstGeom>
          <a:noFill/>
          <a:ln w="127000" cmpd="dbl">
            <a:solidFill>
              <a:srgbClr val="C0C0C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868357" name="Text Box 5"/>
          <p:cNvSpPr txBox="1">
            <a:spLocks noChangeArrowheads="1"/>
          </p:cNvSpPr>
          <p:nvPr/>
        </p:nvSpPr>
        <p:spPr bwMode="auto">
          <a:xfrm>
            <a:off x="647700" y="944563"/>
            <a:ext cx="8208963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/>
              <a:t>Конечный тест </a:t>
            </a:r>
            <a:r>
              <a:rPr lang="en-US" sz="2800"/>
              <a:t>(test case)</a:t>
            </a:r>
            <a:r>
              <a:rPr lang="ru-RU" sz="2800"/>
              <a:t>.</a:t>
            </a:r>
          </a:p>
          <a:p>
            <a:pPr algn="dist">
              <a:spcBef>
                <a:spcPct val="10000"/>
              </a:spcBef>
            </a:pPr>
            <a:r>
              <a:rPr lang="ru-RU" sz="2800" b="0">
                <a:latin typeface="Times New Roman" pitchFamily="18" charset="0"/>
              </a:rPr>
              <a:t>Конечное число нажатий кнопок и наблюдений. </a:t>
            </a:r>
          </a:p>
          <a:p>
            <a:pPr algn="dist"/>
            <a:r>
              <a:rPr lang="ru-RU" sz="2800" b="0">
                <a:latin typeface="Times New Roman" pitchFamily="18" charset="0"/>
              </a:rPr>
              <a:t>В конце работы выносится вердикт: </a:t>
            </a:r>
            <a:r>
              <a:rPr lang="en-US" sz="2800">
                <a:solidFill>
                  <a:srgbClr val="FF0000"/>
                </a:solidFill>
              </a:rPr>
              <a:t>fail</a:t>
            </a:r>
            <a:r>
              <a:rPr lang="ru-RU" sz="2800" b="0">
                <a:latin typeface="Times New Roman" pitchFamily="18" charset="0"/>
              </a:rPr>
              <a:t> или </a:t>
            </a:r>
            <a:r>
              <a:rPr lang="en-US" sz="2800">
                <a:solidFill>
                  <a:srgbClr val="0000CC"/>
                </a:solidFill>
              </a:rPr>
              <a:t>pass</a:t>
            </a:r>
            <a:r>
              <a:rPr lang="ru-RU" sz="2800" b="0">
                <a:latin typeface="Times New Roman" pitchFamily="18" charset="0"/>
              </a:rPr>
              <a:t>.</a:t>
            </a:r>
          </a:p>
        </p:txBody>
      </p:sp>
      <p:sp>
        <p:nvSpPr>
          <p:cNvPr id="16391" name="Line 17"/>
          <p:cNvSpPr>
            <a:spLocks noChangeShapeType="1"/>
          </p:cNvSpPr>
          <p:nvPr/>
        </p:nvSpPr>
        <p:spPr bwMode="auto">
          <a:xfrm>
            <a:off x="719138" y="2420938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2" name="Line 18"/>
          <p:cNvSpPr>
            <a:spLocks noChangeShapeType="1"/>
          </p:cNvSpPr>
          <p:nvPr/>
        </p:nvSpPr>
        <p:spPr bwMode="auto">
          <a:xfrm>
            <a:off x="755650" y="3608388"/>
            <a:ext cx="8027988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68371" name="Text Box 19"/>
          <p:cNvSpPr txBox="1">
            <a:spLocks noChangeArrowheads="1"/>
          </p:cNvSpPr>
          <p:nvPr/>
        </p:nvSpPr>
        <p:spPr bwMode="auto">
          <a:xfrm>
            <a:off x="647700" y="2565400"/>
            <a:ext cx="81359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/>
            <a:r>
              <a:rPr lang="ru-RU" sz="2800" b="0">
                <a:latin typeface="Times New Roman" pitchFamily="18" charset="0"/>
              </a:rPr>
              <a:t>Реализация </a:t>
            </a:r>
            <a:r>
              <a:rPr lang="ru-RU" sz="2800" b="0" i="1">
                <a:latin typeface="Times New Roman" pitchFamily="18" charset="0"/>
              </a:rPr>
              <a:t>проходит</a:t>
            </a:r>
            <a:r>
              <a:rPr lang="ru-RU" sz="2800" b="0">
                <a:latin typeface="Times New Roman" pitchFamily="18" charset="0"/>
              </a:rPr>
              <a:t> тест, если эксперимент</a:t>
            </a:r>
            <a:br>
              <a:rPr lang="ru-RU" sz="2800" b="0">
                <a:latin typeface="Times New Roman" pitchFamily="18" charset="0"/>
              </a:rPr>
            </a:br>
            <a:r>
              <a:rPr lang="ru-RU" sz="2800" b="0">
                <a:solidFill>
                  <a:srgbClr val="FF0000"/>
                </a:solidFill>
                <a:latin typeface="Times New Roman" pitchFamily="18" charset="0"/>
              </a:rPr>
              <a:t>при любой погоде</a:t>
            </a:r>
            <a:r>
              <a:rPr lang="ru-RU" sz="2800" b="0">
                <a:latin typeface="Times New Roman" pitchFamily="18" charset="0"/>
              </a:rPr>
              <a:t> заканчивается с вердиктом </a:t>
            </a:r>
            <a:r>
              <a:rPr lang="en-US" sz="2800">
                <a:solidFill>
                  <a:srgbClr val="0000CC"/>
                </a:solidFill>
              </a:rPr>
              <a:t>pass</a:t>
            </a:r>
            <a:r>
              <a:rPr lang="ru-RU" sz="2800" b="0">
                <a:latin typeface="Times New Roman" pitchFamily="18" charset="0"/>
              </a:rPr>
              <a:t>.</a:t>
            </a:r>
          </a:p>
        </p:txBody>
      </p:sp>
      <p:sp>
        <p:nvSpPr>
          <p:cNvPr id="868372" name="AutoShape 20"/>
          <p:cNvSpPr>
            <a:spLocks noChangeArrowheads="1"/>
          </p:cNvSpPr>
          <p:nvPr/>
        </p:nvSpPr>
        <p:spPr bwMode="auto">
          <a:xfrm>
            <a:off x="142875" y="981075"/>
            <a:ext cx="4683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68373" name="Text Box 21"/>
          <p:cNvSpPr txBox="1">
            <a:spLocks noChangeArrowheads="1"/>
          </p:cNvSpPr>
          <p:nvPr/>
        </p:nvSpPr>
        <p:spPr bwMode="auto">
          <a:xfrm>
            <a:off x="503238" y="225425"/>
            <a:ext cx="8245475" cy="641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ТЕСТЫ</a:t>
            </a:r>
            <a:endParaRPr lang="ru-RU" sz="36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868374" name="Line 22"/>
          <p:cNvSpPr>
            <a:spLocks noChangeShapeType="1"/>
          </p:cNvSpPr>
          <p:nvPr/>
        </p:nvSpPr>
        <p:spPr bwMode="auto">
          <a:xfrm>
            <a:off x="5329238" y="4832350"/>
            <a:ext cx="684212" cy="0"/>
          </a:xfrm>
          <a:prstGeom prst="line">
            <a:avLst/>
          </a:prstGeom>
          <a:noFill/>
          <a:ln w="127000" cmpd="dbl">
            <a:solidFill>
              <a:srgbClr val="FD1B03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868375" name="Line 23"/>
          <p:cNvSpPr>
            <a:spLocks noChangeShapeType="1"/>
          </p:cNvSpPr>
          <p:nvPr/>
        </p:nvSpPr>
        <p:spPr bwMode="auto">
          <a:xfrm flipH="1">
            <a:off x="5292725" y="5805488"/>
            <a:ext cx="684213" cy="0"/>
          </a:xfrm>
          <a:prstGeom prst="line">
            <a:avLst/>
          </a:prstGeom>
          <a:noFill/>
          <a:ln w="127000" cmpd="dbl">
            <a:solidFill>
              <a:srgbClr val="FD1B03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ru-RU"/>
          </a:p>
        </p:txBody>
      </p:sp>
      <p:grpSp>
        <p:nvGrpSpPr>
          <p:cNvPr id="16398" name="Group 2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16399" name="Rectangle 2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00" name="Rectangle 2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01" name="Rectangle 2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02" name="Rectangle 2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03" name="Rectangle 2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04" name="Rectangle 3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05" name="Rectangle 3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06" name="Rectangle 3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07" name="Text Box 33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16408" name="Picture 3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9" name="Text Box 35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86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86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8683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683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683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4.16667E-6 0.23241 " pathEditMode="relative" rAng="0" ptsTypes="AA">
                                      <p:cBhvr>
                                        <p:cTn id="17" dur="100" fill="hold"/>
                                        <p:tgtEl>
                                          <p:spTgt spid="868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"/>
                            </p:stCondLst>
                            <p:childTnLst>
                              <p:par>
                                <p:cTn id="19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683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683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683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3241 L 4.16667E-6 0.40579 " pathEditMode="relative" rAng="0" ptsTypes="AA">
                                      <p:cBhvr>
                                        <p:cTn id="26" dur="100" fill="hold"/>
                                        <p:tgtEl>
                                          <p:spTgt spid="868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683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683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683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86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86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8372" grpId="0" animBg="1"/>
      <p:bldP spid="868372" grpId="1" animBg="1"/>
      <p:bldP spid="868372" grpId="2" animBg="1"/>
      <p:bldP spid="868374" grpId="0" animBg="1"/>
      <p:bldP spid="8683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DB54065-E523-4737-8D02-48471F7ACA30}" type="slidenum">
              <a:rPr lang="ru-RU">
                <a:latin typeface="Arial" pitchFamily="34" charset="0"/>
              </a:rPr>
              <a:pPr/>
              <a:t>16</a:t>
            </a:fld>
            <a:endParaRPr lang="ru-RU">
              <a:latin typeface="Arial" pitchFamily="34" charset="0"/>
            </a:endParaRPr>
          </a:p>
        </p:txBody>
      </p:sp>
      <p:sp>
        <p:nvSpPr>
          <p:cNvPr id="867343" name="Oval 15"/>
          <p:cNvSpPr>
            <a:spLocks noChangeArrowheads="1"/>
          </p:cNvSpPr>
          <p:nvPr/>
        </p:nvSpPr>
        <p:spPr bwMode="auto">
          <a:xfrm>
            <a:off x="4138613" y="1633538"/>
            <a:ext cx="709612" cy="709612"/>
          </a:xfrm>
          <a:prstGeom prst="ellipse">
            <a:avLst/>
          </a:prstGeom>
          <a:solidFill>
            <a:srgbClr val="F8F2DC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0"/>
              <a:t>“</a:t>
            </a:r>
            <a:r>
              <a:rPr lang="en-US" sz="2800"/>
              <a:t>A</a:t>
            </a:r>
            <a:r>
              <a:rPr lang="en-US" sz="2800" b="0"/>
              <a:t>”</a:t>
            </a:r>
            <a:endParaRPr lang="ru-RU" sz="2800" b="0"/>
          </a:p>
        </p:txBody>
      </p:sp>
      <p:sp>
        <p:nvSpPr>
          <p:cNvPr id="867348" name="Oval 20"/>
          <p:cNvSpPr>
            <a:spLocks noChangeArrowheads="1"/>
          </p:cNvSpPr>
          <p:nvPr/>
        </p:nvSpPr>
        <p:spPr bwMode="auto">
          <a:xfrm>
            <a:off x="4138613" y="3573463"/>
            <a:ext cx="709612" cy="709612"/>
          </a:xfrm>
          <a:prstGeom prst="ellipse">
            <a:avLst/>
          </a:prstGeom>
          <a:solidFill>
            <a:srgbClr val="F8F2DC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0"/>
              <a:t>“</a:t>
            </a:r>
            <a:r>
              <a:rPr lang="en-US" sz="2800"/>
              <a:t>B</a:t>
            </a:r>
            <a:r>
              <a:rPr lang="en-US" sz="2800" b="0"/>
              <a:t>”</a:t>
            </a:r>
            <a:endParaRPr lang="ru-RU" sz="2800" b="0"/>
          </a:p>
        </p:txBody>
      </p:sp>
      <p:sp>
        <p:nvSpPr>
          <p:cNvPr id="867351" name="Text Box 23"/>
          <p:cNvSpPr txBox="1">
            <a:spLocks noChangeArrowheads="1"/>
          </p:cNvSpPr>
          <p:nvPr/>
        </p:nvSpPr>
        <p:spPr bwMode="auto">
          <a:xfrm>
            <a:off x="4032250" y="5583238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rgbClr val="3333FF"/>
                </a:solidFill>
              </a:rPr>
              <a:t>pass</a:t>
            </a:r>
            <a:endParaRPr lang="ru-RU" sz="2400" b="0">
              <a:solidFill>
                <a:srgbClr val="3333FF"/>
              </a:solidFill>
            </a:endParaRPr>
          </a:p>
        </p:txBody>
      </p:sp>
      <p:cxnSp>
        <p:nvCxnSpPr>
          <p:cNvPr id="867352" name="AutoShape 24"/>
          <p:cNvCxnSpPr>
            <a:cxnSpLocks noChangeShapeType="1"/>
            <a:stCxn id="867343" idx="2"/>
            <a:endCxn id="867355" idx="3"/>
          </p:cNvCxnSpPr>
          <p:nvPr/>
        </p:nvCxnSpPr>
        <p:spPr bwMode="auto">
          <a:xfrm flipH="1" flipV="1">
            <a:off x="1079500" y="1987550"/>
            <a:ext cx="3046413" cy="1588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</p:cxnSp>
      <p:cxnSp>
        <p:nvCxnSpPr>
          <p:cNvPr id="867353" name="AutoShape 25"/>
          <p:cNvCxnSpPr>
            <a:cxnSpLocks noChangeShapeType="1"/>
            <a:stCxn id="867343" idx="6"/>
            <a:endCxn id="867354" idx="1"/>
          </p:cNvCxnSpPr>
          <p:nvPr/>
        </p:nvCxnSpPr>
        <p:spPr bwMode="auto">
          <a:xfrm flipV="1">
            <a:off x="4860925" y="1987550"/>
            <a:ext cx="3022600" cy="1588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</p:spPr>
      </p:cxnSp>
      <p:sp>
        <p:nvSpPr>
          <p:cNvPr id="867354" name="Text Box 26"/>
          <p:cNvSpPr txBox="1">
            <a:spLocks noChangeArrowheads="1"/>
          </p:cNvSpPr>
          <p:nvPr/>
        </p:nvSpPr>
        <p:spPr bwMode="auto">
          <a:xfrm>
            <a:off x="7883525" y="1804988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rgbClr val="3333FF"/>
                </a:solidFill>
              </a:rPr>
              <a:t>pass</a:t>
            </a:r>
            <a:endParaRPr lang="ru-RU" sz="2400" b="0">
              <a:solidFill>
                <a:srgbClr val="3333FF"/>
              </a:solidFill>
            </a:endParaRPr>
          </a:p>
        </p:txBody>
      </p:sp>
      <p:sp>
        <p:nvSpPr>
          <p:cNvPr id="867355" name="Text Box 27"/>
          <p:cNvSpPr txBox="1">
            <a:spLocks noChangeArrowheads="1"/>
          </p:cNvSpPr>
          <p:nvPr/>
        </p:nvSpPr>
        <p:spPr bwMode="auto">
          <a:xfrm>
            <a:off x="287338" y="1804988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rgbClr val="FF3300"/>
                </a:solidFill>
              </a:rPr>
              <a:t>fail</a:t>
            </a:r>
            <a:endParaRPr lang="ru-RU" sz="2400" b="0">
              <a:solidFill>
                <a:srgbClr val="FF3300"/>
              </a:solidFill>
            </a:endParaRPr>
          </a:p>
        </p:txBody>
      </p:sp>
      <p:cxnSp>
        <p:nvCxnSpPr>
          <p:cNvPr id="867356" name="AutoShape 28"/>
          <p:cNvCxnSpPr>
            <a:cxnSpLocks noChangeShapeType="1"/>
            <a:stCxn id="867348" idx="2"/>
            <a:endCxn id="867359" idx="3"/>
          </p:cNvCxnSpPr>
          <p:nvPr/>
        </p:nvCxnSpPr>
        <p:spPr bwMode="auto">
          <a:xfrm flipH="1">
            <a:off x="1079500" y="3929063"/>
            <a:ext cx="3046413" cy="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</p:cxnSp>
      <p:cxnSp>
        <p:nvCxnSpPr>
          <p:cNvPr id="867357" name="AutoShape 29"/>
          <p:cNvCxnSpPr>
            <a:cxnSpLocks noChangeShapeType="1"/>
            <a:stCxn id="867348" idx="6"/>
            <a:endCxn id="867358" idx="1"/>
          </p:cNvCxnSpPr>
          <p:nvPr/>
        </p:nvCxnSpPr>
        <p:spPr bwMode="auto">
          <a:xfrm>
            <a:off x="4860925" y="3929063"/>
            <a:ext cx="3022600" cy="0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</p:spPr>
      </p:cxnSp>
      <p:sp>
        <p:nvSpPr>
          <p:cNvPr id="867358" name="Text Box 30"/>
          <p:cNvSpPr txBox="1">
            <a:spLocks noChangeArrowheads="1"/>
          </p:cNvSpPr>
          <p:nvPr/>
        </p:nvSpPr>
        <p:spPr bwMode="auto">
          <a:xfrm>
            <a:off x="7883525" y="3746500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rgbClr val="3333FF"/>
                </a:solidFill>
              </a:rPr>
              <a:t>pass</a:t>
            </a:r>
            <a:endParaRPr lang="ru-RU" sz="2400" b="0">
              <a:solidFill>
                <a:srgbClr val="3333FF"/>
              </a:solidFill>
            </a:endParaRPr>
          </a:p>
        </p:txBody>
      </p:sp>
      <p:sp>
        <p:nvSpPr>
          <p:cNvPr id="867359" name="Text Box 31"/>
          <p:cNvSpPr txBox="1">
            <a:spLocks noChangeArrowheads="1"/>
          </p:cNvSpPr>
          <p:nvPr/>
        </p:nvSpPr>
        <p:spPr bwMode="auto">
          <a:xfrm>
            <a:off x="287338" y="3746500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rgbClr val="FF3300"/>
                </a:solidFill>
              </a:rPr>
              <a:t>fail</a:t>
            </a:r>
            <a:endParaRPr lang="ru-RU" sz="2400" b="0">
              <a:solidFill>
                <a:srgbClr val="FF3300"/>
              </a:solidFill>
            </a:endParaRPr>
          </a:p>
        </p:txBody>
      </p:sp>
      <p:cxnSp>
        <p:nvCxnSpPr>
          <p:cNvPr id="867360" name="AutoShape 32"/>
          <p:cNvCxnSpPr>
            <a:cxnSpLocks noChangeShapeType="1"/>
            <a:stCxn id="867348" idx="3"/>
            <a:endCxn id="867363" idx="3"/>
          </p:cNvCxnSpPr>
          <p:nvPr/>
        </p:nvCxnSpPr>
        <p:spPr bwMode="auto">
          <a:xfrm flipH="1">
            <a:off x="1079500" y="4192588"/>
            <a:ext cx="3162300" cy="1285875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</p:cxnSp>
      <p:cxnSp>
        <p:nvCxnSpPr>
          <p:cNvPr id="867361" name="AutoShape 33"/>
          <p:cNvCxnSpPr>
            <a:cxnSpLocks noChangeShapeType="1"/>
            <a:stCxn id="867348" idx="5"/>
            <a:endCxn id="867362" idx="1"/>
          </p:cNvCxnSpPr>
          <p:nvPr/>
        </p:nvCxnSpPr>
        <p:spPr bwMode="auto">
          <a:xfrm>
            <a:off x="4745038" y="4192588"/>
            <a:ext cx="3138487" cy="1285875"/>
          </a:xfrm>
          <a:prstGeom prst="straightConnector1">
            <a:avLst/>
          </a:prstGeom>
          <a:noFill/>
          <a:ln w="9525">
            <a:solidFill>
              <a:srgbClr val="3333FF"/>
            </a:solidFill>
            <a:round/>
            <a:headEnd/>
            <a:tailEnd type="triangle" w="med" len="med"/>
          </a:ln>
        </p:spPr>
      </p:cxnSp>
      <p:sp>
        <p:nvSpPr>
          <p:cNvPr id="867362" name="Text Box 34"/>
          <p:cNvSpPr txBox="1">
            <a:spLocks noChangeArrowheads="1"/>
          </p:cNvSpPr>
          <p:nvPr/>
        </p:nvSpPr>
        <p:spPr bwMode="auto">
          <a:xfrm>
            <a:off x="7883525" y="5295900"/>
            <a:ext cx="936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rgbClr val="3333FF"/>
                </a:solidFill>
              </a:rPr>
              <a:t>pass</a:t>
            </a:r>
            <a:endParaRPr lang="ru-RU" sz="2400" b="0">
              <a:solidFill>
                <a:srgbClr val="3333FF"/>
              </a:solidFill>
            </a:endParaRPr>
          </a:p>
        </p:txBody>
      </p:sp>
      <p:sp>
        <p:nvSpPr>
          <p:cNvPr id="867363" name="Text Box 35"/>
          <p:cNvSpPr txBox="1">
            <a:spLocks noChangeArrowheads="1"/>
          </p:cNvSpPr>
          <p:nvPr/>
        </p:nvSpPr>
        <p:spPr bwMode="auto">
          <a:xfrm>
            <a:off x="287338" y="5295900"/>
            <a:ext cx="7921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50000"/>
              </a:spcBef>
            </a:pPr>
            <a:r>
              <a:rPr lang="en-US" sz="2400" b="0">
                <a:solidFill>
                  <a:srgbClr val="FF3300"/>
                </a:solidFill>
              </a:rPr>
              <a:t>fail</a:t>
            </a:r>
            <a:endParaRPr lang="ru-RU" sz="2400" b="0">
              <a:solidFill>
                <a:srgbClr val="FF3300"/>
              </a:solidFill>
            </a:endParaRPr>
          </a:p>
        </p:txBody>
      </p:sp>
      <p:cxnSp>
        <p:nvCxnSpPr>
          <p:cNvPr id="867350" name="AutoShape 22"/>
          <p:cNvCxnSpPr>
            <a:cxnSpLocks noChangeShapeType="1"/>
            <a:stCxn id="867348" idx="4"/>
            <a:endCxn id="867351" idx="0"/>
          </p:cNvCxnSpPr>
          <p:nvPr/>
        </p:nvCxnSpPr>
        <p:spPr bwMode="auto">
          <a:xfrm>
            <a:off x="4494213" y="4295775"/>
            <a:ext cx="6350" cy="12874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67373" name="Oval 45"/>
          <p:cNvSpPr>
            <a:spLocks noChangeArrowheads="1"/>
          </p:cNvSpPr>
          <p:nvPr/>
        </p:nvSpPr>
        <p:spPr bwMode="auto">
          <a:xfrm>
            <a:off x="4211638" y="4643438"/>
            <a:ext cx="576262" cy="3333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tIns="10800" bIns="10800" anchor="ctr"/>
          <a:lstStyle/>
          <a:p>
            <a:pPr algn="ctr"/>
            <a:r>
              <a:rPr lang="en-US" sz="2800">
                <a:sym typeface="Symbol" pitchFamily="18" charset="2"/>
              </a:rPr>
              <a:t>b</a:t>
            </a:r>
            <a:endParaRPr lang="ru-RU" sz="2800">
              <a:sym typeface="Symbol" pitchFamily="18" charset="2"/>
            </a:endParaRPr>
          </a:p>
        </p:txBody>
      </p:sp>
      <p:cxnSp>
        <p:nvCxnSpPr>
          <p:cNvPr id="867347" name="AutoShape 19"/>
          <p:cNvCxnSpPr>
            <a:cxnSpLocks noChangeShapeType="1"/>
            <a:stCxn id="867343" idx="4"/>
            <a:endCxn id="867348" idx="0"/>
          </p:cNvCxnSpPr>
          <p:nvPr/>
        </p:nvCxnSpPr>
        <p:spPr bwMode="auto">
          <a:xfrm>
            <a:off x="4494213" y="2355850"/>
            <a:ext cx="0" cy="120491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67375" name="Oval 47"/>
          <p:cNvSpPr>
            <a:spLocks noChangeArrowheads="1"/>
          </p:cNvSpPr>
          <p:nvPr/>
        </p:nvSpPr>
        <p:spPr bwMode="auto">
          <a:xfrm>
            <a:off x="4354513" y="2671763"/>
            <a:ext cx="323850" cy="32385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>
                <a:sym typeface="Symbol" pitchFamily="18" charset="2"/>
              </a:rPr>
              <a:t></a:t>
            </a:r>
            <a:endParaRPr lang="en-US" sz="3200">
              <a:sym typeface="Symbol" pitchFamily="18" charset="2"/>
            </a:endParaRPr>
          </a:p>
        </p:txBody>
      </p:sp>
      <p:sp>
        <p:nvSpPr>
          <p:cNvPr id="867389" name="Text Box 61"/>
          <p:cNvSpPr txBox="1">
            <a:spLocks noChangeArrowheads="1"/>
          </p:cNvSpPr>
          <p:nvPr/>
        </p:nvSpPr>
        <p:spPr bwMode="auto">
          <a:xfrm>
            <a:off x="5543550" y="1700213"/>
            <a:ext cx="1751013" cy="544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108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ym typeface="Symbol" pitchFamily="18" charset="2"/>
              </a:rPr>
              <a:t>a</a:t>
            </a:r>
            <a:r>
              <a:rPr lang="ru-RU" sz="2800" baseline="-25000">
                <a:latin typeface="Times New Roman" pitchFamily="18" charset="0"/>
                <a:sym typeface="Symbol" pitchFamily="18" charset="2"/>
              </a:rPr>
              <a:t>хороший</a:t>
            </a:r>
            <a:r>
              <a:rPr lang="en-US" sz="2800">
                <a:sym typeface="Symbol" pitchFamily="18" charset="2"/>
              </a:rPr>
              <a:t>A</a:t>
            </a:r>
            <a:endParaRPr lang="ru-RU" sz="2800">
              <a:sym typeface="Symbol" pitchFamily="18" charset="2"/>
            </a:endParaRPr>
          </a:p>
        </p:txBody>
      </p:sp>
      <p:sp>
        <p:nvSpPr>
          <p:cNvPr id="867392" name="Text Box 64"/>
          <p:cNvSpPr txBox="1">
            <a:spLocks noChangeArrowheads="1"/>
          </p:cNvSpPr>
          <p:nvPr/>
        </p:nvSpPr>
        <p:spPr bwMode="auto">
          <a:xfrm>
            <a:off x="2051050" y="1700213"/>
            <a:ext cx="1547813" cy="544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108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ym typeface="Symbol" pitchFamily="18" charset="2"/>
              </a:rPr>
              <a:t>a</a:t>
            </a:r>
            <a:r>
              <a:rPr lang="ru-RU" sz="2800" baseline="-25000">
                <a:latin typeface="Times New Roman" pitchFamily="18" charset="0"/>
                <a:sym typeface="Symbol" pitchFamily="18" charset="2"/>
              </a:rPr>
              <a:t>плохой</a:t>
            </a:r>
            <a:r>
              <a:rPr lang="en-US" sz="2800">
                <a:sym typeface="Symbol" pitchFamily="18" charset="2"/>
              </a:rPr>
              <a:t>A</a:t>
            </a:r>
            <a:endParaRPr lang="ru-RU" sz="2800">
              <a:sym typeface="Symbol" pitchFamily="18" charset="2"/>
            </a:endParaRPr>
          </a:p>
        </p:txBody>
      </p:sp>
      <p:sp>
        <p:nvSpPr>
          <p:cNvPr id="867393" name="Text Box 65"/>
          <p:cNvSpPr txBox="1">
            <a:spLocks noChangeArrowheads="1"/>
          </p:cNvSpPr>
          <p:nvPr/>
        </p:nvSpPr>
        <p:spPr bwMode="auto">
          <a:xfrm>
            <a:off x="5543550" y="3640138"/>
            <a:ext cx="1773238" cy="544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108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ym typeface="Symbol" pitchFamily="18" charset="2"/>
              </a:rPr>
              <a:t>b</a:t>
            </a:r>
            <a:r>
              <a:rPr lang="ru-RU" sz="2800" baseline="-25000">
                <a:latin typeface="Times New Roman" pitchFamily="18" charset="0"/>
                <a:sym typeface="Symbol" pitchFamily="18" charset="2"/>
              </a:rPr>
              <a:t>хороший</a:t>
            </a:r>
            <a:r>
              <a:rPr lang="en-US" sz="2800">
                <a:sym typeface="Symbol" pitchFamily="18" charset="2"/>
              </a:rPr>
              <a:t>B</a:t>
            </a:r>
            <a:endParaRPr lang="ru-RU" sz="2800">
              <a:sym typeface="Symbol" pitchFamily="18" charset="2"/>
            </a:endParaRPr>
          </a:p>
        </p:txBody>
      </p:sp>
      <p:sp>
        <p:nvSpPr>
          <p:cNvPr id="867394" name="Text Box 66"/>
          <p:cNvSpPr txBox="1">
            <a:spLocks noChangeArrowheads="1"/>
          </p:cNvSpPr>
          <p:nvPr/>
        </p:nvSpPr>
        <p:spPr bwMode="auto">
          <a:xfrm>
            <a:off x="2016125" y="3640138"/>
            <a:ext cx="1570038" cy="544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108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ym typeface="Symbol" pitchFamily="18" charset="2"/>
              </a:rPr>
              <a:t>b</a:t>
            </a:r>
            <a:r>
              <a:rPr lang="ru-RU" sz="2800" baseline="-25000">
                <a:latin typeface="Times New Roman" pitchFamily="18" charset="0"/>
                <a:sym typeface="Symbol" pitchFamily="18" charset="2"/>
              </a:rPr>
              <a:t>плохой</a:t>
            </a:r>
            <a:r>
              <a:rPr lang="en-US" sz="2800">
                <a:sym typeface="Symbol" pitchFamily="18" charset="2"/>
              </a:rPr>
              <a:t>B</a:t>
            </a:r>
            <a:endParaRPr lang="ru-RU" sz="2800">
              <a:sym typeface="Symbol" pitchFamily="18" charset="2"/>
            </a:endParaRPr>
          </a:p>
        </p:txBody>
      </p:sp>
      <p:sp>
        <p:nvSpPr>
          <p:cNvPr id="867395" name="Text Box 67"/>
          <p:cNvSpPr txBox="1">
            <a:spLocks noChangeArrowheads="1"/>
          </p:cNvSpPr>
          <p:nvPr/>
        </p:nvSpPr>
        <p:spPr bwMode="auto">
          <a:xfrm>
            <a:off x="6084888" y="4581525"/>
            <a:ext cx="247650" cy="5445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108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ym typeface="Symbol" pitchFamily="18" charset="2"/>
              </a:rPr>
              <a:t></a:t>
            </a:r>
            <a:endParaRPr lang="en-US" sz="28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867396" name="Text Box 68"/>
          <p:cNvSpPr txBox="1">
            <a:spLocks noChangeArrowheads="1"/>
          </p:cNvSpPr>
          <p:nvPr/>
        </p:nvSpPr>
        <p:spPr bwMode="auto">
          <a:xfrm>
            <a:off x="2551113" y="4579938"/>
            <a:ext cx="247650" cy="544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18000" tIns="108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ym typeface="Symbol" pitchFamily="18" charset="2"/>
              </a:rPr>
              <a:t></a:t>
            </a:r>
            <a:endParaRPr lang="en-US" sz="28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867407" name="AutoShape 79"/>
          <p:cNvSpPr>
            <a:spLocks noChangeArrowheads="1"/>
          </p:cNvSpPr>
          <p:nvPr/>
        </p:nvSpPr>
        <p:spPr bwMode="auto">
          <a:xfrm rot="10800000">
            <a:off x="6619875" y="4724400"/>
            <a:ext cx="652463" cy="250825"/>
          </a:xfrm>
          <a:prstGeom prst="notchedRightArrow">
            <a:avLst>
              <a:gd name="adj1" fmla="val 50000"/>
              <a:gd name="adj2" fmla="val 6503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67408" name="AutoShape 80"/>
          <p:cNvSpPr>
            <a:spLocks noChangeArrowheads="1"/>
          </p:cNvSpPr>
          <p:nvPr/>
        </p:nvSpPr>
        <p:spPr bwMode="auto">
          <a:xfrm>
            <a:off x="1763713" y="4689475"/>
            <a:ext cx="652462" cy="250825"/>
          </a:xfrm>
          <a:prstGeom prst="notchedRightArrow">
            <a:avLst>
              <a:gd name="adj1" fmla="val 50000"/>
              <a:gd name="adj2" fmla="val 6503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67400" name="Text Box 72"/>
          <p:cNvSpPr txBox="1">
            <a:spLocks noChangeArrowheads="1"/>
          </p:cNvSpPr>
          <p:nvPr/>
        </p:nvSpPr>
        <p:spPr bwMode="auto">
          <a:xfrm>
            <a:off x="179388" y="4471988"/>
            <a:ext cx="3890962" cy="1101725"/>
          </a:xfrm>
          <a:prstGeom prst="rect">
            <a:avLst/>
          </a:prstGeom>
          <a:solidFill>
            <a:srgbClr val="F8F2D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54000" tIns="82800" rIns="54000" bIns="154800"/>
          <a:lstStyle/>
          <a:p>
            <a:pPr algn="ctr">
              <a:spcBef>
                <a:spcPct val="50000"/>
              </a:spcBef>
            </a:pPr>
            <a:r>
              <a:rPr lang="ru-RU" sz="2400" b="0">
                <a:latin typeface="Times New Roman" pitchFamily="18" charset="0"/>
              </a:rPr>
              <a:t>В спецификации нет трассы</a:t>
            </a:r>
            <a:r>
              <a:rPr lang="ru-RU" sz="2800" b="0"/>
              <a:t> </a:t>
            </a:r>
            <a:r>
              <a:rPr lang="en-US" sz="2800" b="0"/>
              <a:t>“</a:t>
            </a:r>
            <a:r>
              <a:rPr lang="en-US" sz="2800"/>
              <a:t>A</a:t>
            </a:r>
            <a:r>
              <a:rPr lang="en-US" sz="2800" b="0"/>
              <a:t>” </a:t>
            </a:r>
            <a:r>
              <a:rPr lang="en-US" sz="2800"/>
              <a:t>a </a:t>
            </a:r>
            <a:r>
              <a:rPr lang="en-US" sz="2800" b="0"/>
              <a:t>“</a:t>
            </a:r>
            <a:r>
              <a:rPr lang="en-US" sz="2800"/>
              <a:t>B</a:t>
            </a:r>
            <a:r>
              <a:rPr lang="en-US" sz="2800" b="0"/>
              <a:t>” </a:t>
            </a:r>
            <a:r>
              <a:rPr lang="en-US" sz="2800"/>
              <a:t>b</a:t>
            </a:r>
            <a:r>
              <a:rPr lang="ru-RU" sz="2800" baseline="-25000">
                <a:latin typeface="Times New Roman" pitchFamily="18" charset="0"/>
              </a:rPr>
              <a:t>плохой</a:t>
            </a:r>
          </a:p>
        </p:txBody>
      </p:sp>
      <p:sp>
        <p:nvSpPr>
          <p:cNvPr id="867399" name="Text Box 71"/>
          <p:cNvSpPr txBox="1">
            <a:spLocks noChangeArrowheads="1"/>
          </p:cNvSpPr>
          <p:nvPr/>
        </p:nvSpPr>
        <p:spPr bwMode="auto">
          <a:xfrm>
            <a:off x="4967288" y="4471988"/>
            <a:ext cx="3889375" cy="1101725"/>
          </a:xfrm>
          <a:prstGeom prst="rect">
            <a:avLst/>
          </a:prstGeom>
          <a:solidFill>
            <a:srgbClr val="F8F2DC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lIns="54000" tIns="82800" rIns="54000" bIns="154800"/>
          <a:lstStyle/>
          <a:p>
            <a:pPr algn="ctr">
              <a:spcBef>
                <a:spcPct val="50000"/>
              </a:spcBef>
            </a:pPr>
            <a:r>
              <a:rPr lang="ru-RU" sz="2400" b="0">
                <a:latin typeface="Times New Roman" pitchFamily="18" charset="0"/>
              </a:rPr>
              <a:t>В спецификации есть трасса</a:t>
            </a:r>
            <a:r>
              <a:rPr lang="ru-RU" sz="2800" b="0"/>
              <a:t> </a:t>
            </a:r>
            <a:r>
              <a:rPr lang="en-US" sz="2800" b="0"/>
              <a:t>“</a:t>
            </a:r>
            <a:r>
              <a:rPr lang="en-US" sz="2800"/>
              <a:t>A</a:t>
            </a:r>
            <a:r>
              <a:rPr lang="en-US" sz="2800" b="0"/>
              <a:t>” </a:t>
            </a:r>
            <a:r>
              <a:rPr lang="en-US" sz="2800"/>
              <a:t>a</a:t>
            </a:r>
            <a:r>
              <a:rPr lang="ru-RU" sz="2800"/>
              <a:t> </a:t>
            </a:r>
            <a:r>
              <a:rPr lang="en-US" sz="2800" b="0"/>
              <a:t>“</a:t>
            </a:r>
            <a:r>
              <a:rPr lang="en-US" sz="2800"/>
              <a:t>B</a:t>
            </a:r>
            <a:r>
              <a:rPr lang="en-US" sz="2800" b="0"/>
              <a:t>” </a:t>
            </a:r>
            <a:r>
              <a:rPr lang="en-US" sz="2800"/>
              <a:t>b</a:t>
            </a:r>
            <a:r>
              <a:rPr lang="ru-RU" sz="2800" baseline="-25000">
                <a:latin typeface="Times New Roman" pitchFamily="18" charset="0"/>
              </a:rPr>
              <a:t>хороший</a:t>
            </a:r>
          </a:p>
        </p:txBody>
      </p:sp>
      <p:sp>
        <p:nvSpPr>
          <p:cNvPr id="17440" name="Text Box 17"/>
          <p:cNvSpPr txBox="1">
            <a:spLocks noChangeArrowheads="1"/>
          </p:cNvSpPr>
          <p:nvPr/>
        </p:nvSpPr>
        <p:spPr bwMode="auto">
          <a:xfrm>
            <a:off x="1246188" y="955675"/>
            <a:ext cx="7466012" cy="528638"/>
          </a:xfrm>
          <a:prstGeom prst="rect">
            <a:avLst/>
          </a:prstGeom>
          <a:solidFill>
            <a:srgbClr val="F8F2DC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 b="0">
                <a:latin typeface="Times New Roman" pitchFamily="18" charset="0"/>
              </a:rPr>
              <a:t>безопасная трасса спецификации</a:t>
            </a:r>
            <a:r>
              <a:rPr lang="ru-RU" sz="2800" b="0"/>
              <a:t> </a:t>
            </a:r>
            <a:r>
              <a:rPr lang="en-US" sz="2800" b="0">
                <a:sym typeface="Symbol" pitchFamily="18" charset="2"/>
              </a:rPr>
              <a:t> “</a:t>
            </a:r>
            <a:r>
              <a:rPr lang="en-US" sz="2800">
                <a:sym typeface="Symbol" pitchFamily="18" charset="2"/>
              </a:rPr>
              <a:t>A</a:t>
            </a:r>
            <a:r>
              <a:rPr lang="en-US" sz="2800" b="0">
                <a:sym typeface="Symbol" pitchFamily="18" charset="2"/>
              </a:rPr>
              <a:t>”, </a:t>
            </a:r>
            <a:r>
              <a:rPr lang="en-US" sz="2800">
                <a:sym typeface="Symbol" pitchFamily="18" charset="2"/>
              </a:rPr>
              <a:t>A</a:t>
            </a:r>
            <a:r>
              <a:rPr lang="en-US" sz="2800" b="0">
                <a:sym typeface="Symbol" pitchFamily="18" charset="2"/>
              </a:rPr>
              <a:t>, “</a:t>
            </a:r>
            <a:r>
              <a:rPr lang="en-US" sz="2800">
                <a:sym typeface="Symbol" pitchFamily="18" charset="2"/>
              </a:rPr>
              <a:t>B</a:t>
            </a:r>
            <a:r>
              <a:rPr lang="en-US" sz="2800" b="0">
                <a:sym typeface="Symbol" pitchFamily="18" charset="2"/>
              </a:rPr>
              <a:t>”, </a:t>
            </a:r>
            <a:r>
              <a:rPr lang="en-US" sz="2800">
                <a:sym typeface="Symbol" pitchFamily="18" charset="2"/>
              </a:rPr>
              <a:t>b</a:t>
            </a:r>
            <a:endParaRPr lang="en-US" sz="2800" b="0">
              <a:sym typeface="Symbol" pitchFamily="18" charset="2"/>
            </a:endParaRPr>
          </a:p>
        </p:txBody>
      </p:sp>
      <p:sp>
        <p:nvSpPr>
          <p:cNvPr id="867401" name="Text Box 73"/>
          <p:cNvSpPr txBox="1">
            <a:spLocks noChangeArrowheads="1"/>
          </p:cNvSpPr>
          <p:nvPr/>
        </p:nvSpPr>
        <p:spPr bwMode="auto">
          <a:xfrm>
            <a:off x="4967288" y="2435225"/>
            <a:ext cx="3889375" cy="1101725"/>
          </a:xfrm>
          <a:prstGeom prst="rect">
            <a:avLst/>
          </a:prstGeom>
          <a:solidFill>
            <a:srgbClr val="F8F2DC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lIns="54000" tIns="82800" rIns="54000" bIns="154800"/>
          <a:lstStyle/>
          <a:p>
            <a:pPr algn="ctr">
              <a:spcBef>
                <a:spcPct val="50000"/>
              </a:spcBef>
            </a:pPr>
            <a:r>
              <a:rPr lang="ru-RU" sz="2400" b="0">
                <a:latin typeface="Times New Roman" pitchFamily="18" charset="0"/>
              </a:rPr>
              <a:t>В спецификации есть трасса</a:t>
            </a:r>
            <a:r>
              <a:rPr lang="ru-RU" sz="2800" b="0"/>
              <a:t> </a:t>
            </a:r>
            <a:r>
              <a:rPr lang="en-US" sz="2800" b="0"/>
              <a:t>“</a:t>
            </a:r>
            <a:r>
              <a:rPr lang="en-US" sz="2800"/>
              <a:t>A</a:t>
            </a:r>
            <a:r>
              <a:rPr lang="en-US" sz="2800" b="0"/>
              <a:t>” </a:t>
            </a:r>
            <a:r>
              <a:rPr lang="en-US" sz="2800"/>
              <a:t>a</a:t>
            </a:r>
            <a:r>
              <a:rPr lang="ru-RU" sz="2800"/>
              <a:t> </a:t>
            </a:r>
            <a:r>
              <a:rPr lang="en-US" sz="2800" b="0"/>
              <a:t>“</a:t>
            </a:r>
            <a:r>
              <a:rPr lang="en-US" sz="2800"/>
              <a:t>B</a:t>
            </a:r>
            <a:r>
              <a:rPr lang="en-US" sz="2800" b="0"/>
              <a:t>” </a:t>
            </a:r>
            <a:r>
              <a:rPr lang="en-US" sz="2800"/>
              <a:t>B</a:t>
            </a:r>
            <a:endParaRPr lang="ru-RU" sz="2800" baseline="-25000">
              <a:latin typeface="Times New Roman" pitchFamily="18" charset="0"/>
            </a:endParaRPr>
          </a:p>
        </p:txBody>
      </p:sp>
      <p:sp>
        <p:nvSpPr>
          <p:cNvPr id="867402" name="Text Box 74"/>
          <p:cNvSpPr txBox="1">
            <a:spLocks noChangeArrowheads="1"/>
          </p:cNvSpPr>
          <p:nvPr/>
        </p:nvSpPr>
        <p:spPr bwMode="auto">
          <a:xfrm>
            <a:off x="179388" y="2435225"/>
            <a:ext cx="3890962" cy="1101725"/>
          </a:xfrm>
          <a:prstGeom prst="rect">
            <a:avLst/>
          </a:prstGeom>
          <a:solidFill>
            <a:srgbClr val="F8F2D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54000" tIns="82800" rIns="54000" bIns="154800"/>
          <a:lstStyle/>
          <a:p>
            <a:pPr algn="ctr">
              <a:spcBef>
                <a:spcPct val="50000"/>
              </a:spcBef>
            </a:pPr>
            <a:r>
              <a:rPr lang="ru-RU" sz="2400" b="0">
                <a:latin typeface="Times New Roman" pitchFamily="18" charset="0"/>
              </a:rPr>
              <a:t>В спецификации нет трассы</a:t>
            </a:r>
            <a:r>
              <a:rPr lang="ru-RU" sz="2800" b="0"/>
              <a:t> </a:t>
            </a:r>
            <a:r>
              <a:rPr lang="en-US" sz="2800" b="0"/>
              <a:t>“</a:t>
            </a:r>
            <a:r>
              <a:rPr lang="en-US" sz="2800"/>
              <a:t>A</a:t>
            </a:r>
            <a:r>
              <a:rPr lang="en-US" sz="2800" b="0"/>
              <a:t>” </a:t>
            </a:r>
            <a:r>
              <a:rPr lang="en-US" sz="2800"/>
              <a:t>a </a:t>
            </a:r>
            <a:r>
              <a:rPr lang="en-US" sz="2800" b="0"/>
              <a:t>“</a:t>
            </a:r>
            <a:r>
              <a:rPr lang="en-US" sz="2800"/>
              <a:t>B</a:t>
            </a:r>
            <a:r>
              <a:rPr lang="en-US" sz="2800" b="0"/>
              <a:t>” </a:t>
            </a:r>
            <a:r>
              <a:rPr lang="en-US" sz="2800"/>
              <a:t>B</a:t>
            </a:r>
            <a:endParaRPr lang="ru-RU" sz="2800" baseline="-25000">
              <a:latin typeface="Times New Roman" pitchFamily="18" charset="0"/>
            </a:endParaRPr>
          </a:p>
        </p:txBody>
      </p:sp>
      <p:sp>
        <p:nvSpPr>
          <p:cNvPr id="867397" name="Text Box 69"/>
          <p:cNvSpPr txBox="1">
            <a:spLocks noChangeArrowheads="1"/>
          </p:cNvSpPr>
          <p:nvPr/>
        </p:nvSpPr>
        <p:spPr bwMode="auto">
          <a:xfrm>
            <a:off x="4965700" y="2420938"/>
            <a:ext cx="3890963" cy="1101725"/>
          </a:xfrm>
          <a:prstGeom prst="rect">
            <a:avLst/>
          </a:prstGeom>
          <a:solidFill>
            <a:srgbClr val="F8F2DC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lIns="54000" tIns="82800" rIns="54000" bIns="154800"/>
          <a:lstStyle/>
          <a:p>
            <a:pPr algn="ctr">
              <a:spcBef>
                <a:spcPct val="50000"/>
              </a:spcBef>
            </a:pPr>
            <a:r>
              <a:rPr lang="ru-RU" sz="2400" b="0">
                <a:latin typeface="Times New Roman" pitchFamily="18" charset="0"/>
              </a:rPr>
              <a:t>В спецификации есть трасса</a:t>
            </a:r>
            <a:r>
              <a:rPr lang="ru-RU" sz="2800" b="0"/>
              <a:t> </a:t>
            </a:r>
            <a:r>
              <a:rPr lang="en-US" sz="2800" b="0"/>
              <a:t>“</a:t>
            </a:r>
            <a:r>
              <a:rPr lang="en-US" sz="2800"/>
              <a:t>A</a:t>
            </a:r>
            <a:r>
              <a:rPr lang="en-US" sz="2800" b="0"/>
              <a:t>” </a:t>
            </a:r>
            <a:r>
              <a:rPr lang="en-US" sz="2800"/>
              <a:t>a</a:t>
            </a:r>
            <a:r>
              <a:rPr lang="ru-RU" sz="2800" baseline="-25000">
                <a:latin typeface="Times New Roman" pitchFamily="18" charset="0"/>
              </a:rPr>
              <a:t>хороший</a:t>
            </a:r>
          </a:p>
        </p:txBody>
      </p:sp>
      <p:sp>
        <p:nvSpPr>
          <p:cNvPr id="867398" name="Text Box 70"/>
          <p:cNvSpPr txBox="1">
            <a:spLocks noChangeArrowheads="1"/>
          </p:cNvSpPr>
          <p:nvPr/>
        </p:nvSpPr>
        <p:spPr bwMode="auto">
          <a:xfrm>
            <a:off x="179388" y="2420938"/>
            <a:ext cx="3890962" cy="1101725"/>
          </a:xfrm>
          <a:prstGeom prst="rect">
            <a:avLst/>
          </a:prstGeom>
          <a:solidFill>
            <a:srgbClr val="F8F2D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54000" tIns="82800" rIns="54000" bIns="154800"/>
          <a:lstStyle/>
          <a:p>
            <a:pPr algn="ctr">
              <a:spcBef>
                <a:spcPct val="50000"/>
              </a:spcBef>
            </a:pPr>
            <a:r>
              <a:rPr lang="ru-RU" sz="2400" b="0">
                <a:latin typeface="Times New Roman" pitchFamily="18" charset="0"/>
              </a:rPr>
              <a:t>В спецификации нет трассы</a:t>
            </a:r>
            <a:r>
              <a:rPr lang="ru-RU" sz="2800" b="0"/>
              <a:t> </a:t>
            </a:r>
            <a:r>
              <a:rPr lang="en-US" sz="2800" b="0"/>
              <a:t>“</a:t>
            </a:r>
            <a:r>
              <a:rPr lang="en-US" sz="2800"/>
              <a:t>A</a:t>
            </a:r>
            <a:r>
              <a:rPr lang="en-US" sz="2800" b="0"/>
              <a:t>” </a:t>
            </a:r>
            <a:r>
              <a:rPr lang="en-US" sz="2800"/>
              <a:t>a</a:t>
            </a:r>
            <a:r>
              <a:rPr lang="ru-RU" sz="2800" baseline="-25000">
                <a:latin typeface="Times New Roman" pitchFamily="18" charset="0"/>
              </a:rPr>
              <a:t>плохой</a:t>
            </a:r>
          </a:p>
        </p:txBody>
      </p:sp>
      <p:sp>
        <p:nvSpPr>
          <p:cNvPr id="867341" name="Text Box 13"/>
          <p:cNvSpPr txBox="1">
            <a:spLocks noChangeArrowheads="1"/>
          </p:cNvSpPr>
          <p:nvPr/>
        </p:nvSpPr>
        <p:spPr bwMode="auto">
          <a:xfrm>
            <a:off x="503238" y="188913"/>
            <a:ext cx="8245475" cy="641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Генерация полного тестового набора</a:t>
            </a:r>
            <a:endParaRPr lang="ru-RU" sz="24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grpSp>
        <p:nvGrpSpPr>
          <p:cNvPr id="17446" name="Group 49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17456" name="Rectangle 50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57" name="Rectangle 51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58" name="Rectangle 52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59" name="Rectangle 53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60" name="Rectangle 54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61" name="Rectangle 55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62" name="Rectangle 56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63" name="Rectangle 57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64" name="Text Box 58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17465" name="Picture 59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66" name="Text Box 60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867404" name="AutoShape 76"/>
          <p:cNvSpPr>
            <a:spLocks noChangeArrowheads="1"/>
          </p:cNvSpPr>
          <p:nvPr/>
        </p:nvSpPr>
        <p:spPr bwMode="auto">
          <a:xfrm rot="10800000">
            <a:off x="4675188" y="2709863"/>
            <a:ext cx="652462" cy="250825"/>
          </a:xfrm>
          <a:prstGeom prst="notchedRightArrow">
            <a:avLst>
              <a:gd name="adj1" fmla="val 50000"/>
              <a:gd name="adj2" fmla="val 6503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67409" name="AutoShape 81"/>
          <p:cNvSpPr>
            <a:spLocks noChangeArrowheads="1"/>
          </p:cNvSpPr>
          <p:nvPr/>
        </p:nvSpPr>
        <p:spPr bwMode="auto">
          <a:xfrm rot="-5400000">
            <a:off x="6714332" y="1934368"/>
            <a:ext cx="1295400" cy="252413"/>
          </a:xfrm>
          <a:prstGeom prst="notchedRightArrow">
            <a:avLst>
              <a:gd name="adj1" fmla="val 50000"/>
              <a:gd name="adj2" fmla="val 12830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67405" name="Text Box 77"/>
          <p:cNvSpPr txBox="1">
            <a:spLocks noChangeArrowheads="1"/>
          </p:cNvSpPr>
          <p:nvPr/>
        </p:nvSpPr>
        <p:spPr bwMode="auto">
          <a:xfrm>
            <a:off x="5256213" y="2416175"/>
            <a:ext cx="3435350" cy="831850"/>
          </a:xfrm>
          <a:prstGeom prst="rect">
            <a:avLst/>
          </a:prstGeom>
          <a:solidFill>
            <a:srgbClr val="F8F2D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 b="0">
                <a:latin typeface="Times New Roman" pitchFamily="18" charset="0"/>
              </a:rPr>
              <a:t>Отказ </a:t>
            </a:r>
            <a:r>
              <a:rPr lang="en-US" sz="2400"/>
              <a:t>A</a:t>
            </a:r>
            <a:r>
              <a:rPr lang="en-US" sz="2400" b="0">
                <a:latin typeface="Times New Roman" pitchFamily="18" charset="0"/>
              </a:rPr>
              <a:t> – </a:t>
            </a:r>
            <a:r>
              <a:rPr lang="ru-RU" sz="2400" b="0">
                <a:latin typeface="Times New Roman" pitchFamily="18" charset="0"/>
              </a:rPr>
              <a:t>это тайм-аут</a:t>
            </a:r>
          </a:p>
          <a:p>
            <a:pPr algn="dist"/>
            <a:r>
              <a:rPr lang="ru-RU" sz="2400" b="0">
                <a:latin typeface="Times New Roman" pitchFamily="18" charset="0"/>
              </a:rPr>
              <a:t>при нажатии кнопки </a:t>
            </a:r>
            <a:r>
              <a:rPr lang="en-US" sz="2400" b="0">
                <a:latin typeface="Times New Roman" pitchFamily="18" charset="0"/>
              </a:rPr>
              <a:t>“</a:t>
            </a:r>
            <a:r>
              <a:rPr lang="en-US" sz="2400"/>
              <a:t>A</a:t>
            </a:r>
            <a:r>
              <a:rPr lang="en-US" sz="2400" b="0">
                <a:latin typeface="Times New Roman" pitchFamily="18" charset="0"/>
              </a:rPr>
              <a:t>”</a:t>
            </a:r>
            <a:endParaRPr lang="ru-RU" sz="2400" b="0">
              <a:latin typeface="Times New Roman" pitchFamily="18" charset="0"/>
            </a:endParaRPr>
          </a:p>
        </p:txBody>
      </p:sp>
      <p:sp>
        <p:nvSpPr>
          <p:cNvPr id="867411" name="AutoShape 83"/>
          <p:cNvSpPr>
            <a:spLocks noChangeAspect="1" noChangeArrowheads="1"/>
          </p:cNvSpPr>
          <p:nvPr/>
        </p:nvSpPr>
        <p:spPr bwMode="auto">
          <a:xfrm>
            <a:off x="323850" y="1089025"/>
            <a:ext cx="936625" cy="250825"/>
          </a:xfrm>
          <a:prstGeom prst="roundRect">
            <a:avLst>
              <a:gd name="adj" fmla="val 44116"/>
            </a:avLst>
          </a:prstGeom>
          <a:solidFill>
            <a:srgbClr val="FF6600"/>
          </a:soli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lIns="126000" rIns="126000" anchor="ctr"/>
          <a:lstStyle/>
          <a:p>
            <a:pPr algn="ctr"/>
            <a:r>
              <a:rPr lang="ru-RU" sz="1200">
                <a:solidFill>
                  <a:schemeClr val="bg1"/>
                </a:solidFill>
              </a:rPr>
              <a:t>РАЗВИТИЕ</a:t>
            </a:r>
            <a:endParaRPr lang="ru-RU" sz="1200">
              <a:solidFill>
                <a:schemeClr val="bg1"/>
              </a:solidFill>
              <a:latin typeface="Futura Md BT"/>
            </a:endParaRPr>
          </a:p>
        </p:txBody>
      </p:sp>
      <p:sp>
        <p:nvSpPr>
          <p:cNvPr id="867412" name="Text Box 84"/>
          <p:cNvSpPr txBox="1">
            <a:spLocks noChangeArrowheads="1"/>
          </p:cNvSpPr>
          <p:nvPr/>
        </p:nvSpPr>
        <p:spPr bwMode="auto">
          <a:xfrm>
            <a:off x="250825" y="5995988"/>
            <a:ext cx="75977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/>
            <a:r>
              <a:rPr lang="ru-RU" sz="2400" b="0" u="sng">
                <a:latin typeface="Times New Roman" pitchFamily="18" charset="0"/>
              </a:rPr>
              <a:t>Тест как инструкция оператору машины тестирования</a:t>
            </a:r>
          </a:p>
        </p:txBody>
      </p:sp>
      <p:sp>
        <p:nvSpPr>
          <p:cNvPr id="867413" name="AutoShape 85"/>
          <p:cNvSpPr>
            <a:spLocks noChangeArrowheads="1"/>
          </p:cNvSpPr>
          <p:nvPr/>
        </p:nvSpPr>
        <p:spPr bwMode="auto">
          <a:xfrm rot="10800000">
            <a:off x="4859338" y="5697538"/>
            <a:ext cx="1800225" cy="214312"/>
          </a:xfrm>
          <a:prstGeom prst="notchedRightArrow">
            <a:avLst>
              <a:gd name="adj1" fmla="val 50000"/>
              <a:gd name="adj2" fmla="val 21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67414" name="AutoShape 86"/>
          <p:cNvSpPr>
            <a:spLocks noChangeArrowheads="1"/>
          </p:cNvSpPr>
          <p:nvPr/>
        </p:nvSpPr>
        <p:spPr bwMode="auto">
          <a:xfrm rot="-5400000">
            <a:off x="5393531" y="3531394"/>
            <a:ext cx="4440238" cy="323850"/>
          </a:xfrm>
          <a:prstGeom prst="notchedRightArrow">
            <a:avLst>
              <a:gd name="adj1" fmla="val 41185"/>
              <a:gd name="adj2" fmla="val 29592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67415" name="Text Box 87"/>
          <p:cNvSpPr txBox="1">
            <a:spLocks noChangeArrowheads="1"/>
          </p:cNvSpPr>
          <p:nvPr/>
        </p:nvSpPr>
        <p:spPr bwMode="auto">
          <a:xfrm>
            <a:off x="5651500" y="5157788"/>
            <a:ext cx="3346450" cy="831850"/>
          </a:xfrm>
          <a:prstGeom prst="rect">
            <a:avLst/>
          </a:prstGeom>
          <a:solidFill>
            <a:srgbClr val="F8F2DC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lIns="90000" rIns="90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0">
                <a:latin typeface="Times New Roman" pitchFamily="18" charset="0"/>
              </a:rPr>
              <a:t>Такая безопасная трасса</a:t>
            </a:r>
            <a:br>
              <a:rPr lang="ru-RU" sz="2400" b="0">
                <a:latin typeface="Times New Roman" pitchFamily="18" charset="0"/>
              </a:rPr>
            </a:br>
            <a:r>
              <a:rPr lang="ru-RU" sz="2400" b="0">
                <a:latin typeface="Times New Roman" pitchFamily="18" charset="0"/>
              </a:rPr>
              <a:t>есть в спецификации</a:t>
            </a:r>
          </a:p>
        </p:txBody>
      </p:sp>
      <p:sp>
        <p:nvSpPr>
          <p:cNvPr id="867403" name="Text Box 75"/>
          <p:cNvSpPr txBox="1">
            <a:spLocks noChangeArrowheads="1"/>
          </p:cNvSpPr>
          <p:nvPr/>
        </p:nvSpPr>
        <p:spPr bwMode="auto">
          <a:xfrm>
            <a:off x="250825" y="908050"/>
            <a:ext cx="8605838" cy="5041900"/>
          </a:xfrm>
          <a:prstGeom prst="rect">
            <a:avLst/>
          </a:prstGeom>
          <a:solidFill>
            <a:srgbClr val="FFF0E1"/>
          </a:solidFill>
          <a:ln w="57150" cmpd="thinThick">
            <a:solidFill>
              <a:srgbClr val="FF0000"/>
            </a:solidFill>
            <a:miter lim="800000"/>
            <a:headEnd/>
            <a:tailEnd/>
          </a:ln>
        </p:spPr>
        <p:txBody>
          <a:bodyPr lIns="306000" rIns="306000"/>
          <a:lstStyle/>
          <a:p>
            <a:pPr algn="dist">
              <a:spcBef>
                <a:spcPct val="100000"/>
              </a:spcBef>
            </a:pPr>
            <a:r>
              <a:rPr lang="ru-RU" sz="3600" b="0">
                <a:latin typeface="Times New Roman" pitchFamily="18" charset="0"/>
              </a:rPr>
              <a:t>К сожалению, полный тестовый набор почти всегда </a:t>
            </a:r>
            <a:r>
              <a:rPr lang="ru-RU" sz="3600" b="0" i="1">
                <a:latin typeface="Times New Roman" pitchFamily="18" charset="0"/>
              </a:rPr>
              <a:t>бесконечен</a:t>
            </a:r>
            <a:r>
              <a:rPr lang="ru-RU" sz="3600" b="0">
                <a:latin typeface="Times New Roman" pitchFamily="18" charset="0"/>
              </a:rPr>
              <a:t>, а каждый тест нужно прогонять неопределённо долго (для разных </a:t>
            </a:r>
            <a:r>
              <a:rPr lang="ru-RU" sz="3600" b="0" i="1">
                <a:latin typeface="Times New Roman" pitchFamily="18" charset="0"/>
              </a:rPr>
              <a:t>погодных условий</a:t>
            </a:r>
            <a:r>
              <a:rPr lang="ru-RU" sz="3600" b="0">
                <a:latin typeface="Times New Roman" pitchFamily="18" charset="0"/>
              </a:rPr>
              <a:t>).</a:t>
            </a:r>
          </a:p>
          <a:p>
            <a:pPr algn="dist">
              <a:lnSpc>
                <a:spcPct val="90000"/>
              </a:lnSpc>
            </a:pPr>
            <a:r>
              <a:rPr lang="ru-RU" sz="7200">
                <a:latin typeface="Times New Roman" pitchFamily="18" charset="0"/>
                <a:sym typeface="Euclid Symbol" pitchFamily="18" charset="2"/>
              </a:rPr>
              <a:t></a:t>
            </a:r>
          </a:p>
          <a:p>
            <a:pPr algn="dist"/>
            <a:r>
              <a:rPr lang="ru-RU" sz="3600" b="0">
                <a:latin typeface="Times New Roman" pitchFamily="18" charset="0"/>
              </a:rPr>
              <a:t>Поэтому почти всегда компоненты распределённой системы</a:t>
            </a:r>
            <a:br>
              <a:rPr lang="ru-RU" sz="3600" b="0">
                <a:latin typeface="Times New Roman" pitchFamily="18" charset="0"/>
              </a:rPr>
            </a:br>
            <a:r>
              <a:rPr lang="ru-RU" sz="3600" b="0" i="1">
                <a:latin typeface="Times New Roman" pitchFamily="18" charset="0"/>
              </a:rPr>
              <a:t>не полностью протестированы</a:t>
            </a:r>
            <a:r>
              <a:rPr lang="ru-RU" sz="3600" b="0"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8674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8674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674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86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6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86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6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7" presetClass="emph" presetSubtype="10" repeatCount="indefinite" accel="50000" decel="50000" autoRev="1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16" dur="500" fill="hold"/>
                                        <p:tgtEl>
                                          <p:spTgt spid="8674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674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6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67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6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67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67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67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6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7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9" dur="500"/>
                                        <p:tgtEl>
                                          <p:spTgt spid="867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500"/>
                                        <p:tgtEl>
                                          <p:spTgt spid="867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7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67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67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6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86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867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86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6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6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6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86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9" dur="500"/>
                                        <p:tgtEl>
                                          <p:spTgt spid="86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2" dur="500"/>
                                        <p:tgtEl>
                                          <p:spTgt spid="867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7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86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86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67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67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6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67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86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67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67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86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867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86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000"/>
                            </p:stCondLst>
                            <p:childTnLst>
                              <p:par>
                                <p:cTn id="132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67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867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5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867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867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86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67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867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000"/>
                            </p:stCondLst>
                            <p:childTnLst>
                              <p:par>
                                <p:cTn id="1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867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8" dur="500"/>
                                        <p:tgtEl>
                                          <p:spTgt spid="86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500"/>
                            </p:stCondLst>
                            <p:childTnLst>
                              <p:par>
                                <p:cTn id="1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500"/>
                                        <p:tgtEl>
                                          <p:spTgt spid="867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7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867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867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7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867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867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86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86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867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867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500"/>
                            </p:stCondLst>
                            <p:childTnLst>
                              <p:par>
                                <p:cTn id="1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867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67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867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00"/>
                            </p:stCondLst>
                            <p:childTnLst>
                              <p:par>
                                <p:cTn id="195" presetID="7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867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867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1" dur="indefinite"/>
                                        <p:tgtEl>
                                          <p:spTgt spid="8674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2" dur="indefinite"/>
                                        <p:tgtEl>
                                          <p:spTgt spid="867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000"/>
                            </p:stCondLst>
                            <p:childTnLst>
                              <p:par>
                                <p:cTn id="20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5" dur="indefinite"/>
                                        <p:tgtEl>
                                          <p:spTgt spid="8673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6" dur="indefinite"/>
                                        <p:tgtEl>
                                          <p:spTgt spid="867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8" dur="indefinite"/>
                                        <p:tgtEl>
                                          <p:spTgt spid="8673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9" dur="indefinite"/>
                                        <p:tgtEl>
                                          <p:spTgt spid="867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1" dur="indefinite"/>
                                        <p:tgtEl>
                                          <p:spTgt spid="8673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2" dur="indefinite"/>
                                        <p:tgtEl>
                                          <p:spTgt spid="867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3000"/>
                            </p:stCondLst>
                            <p:childTnLst>
                              <p:par>
                                <p:cTn id="214" presetID="7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867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867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7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867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867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23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86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86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0" dur="500"/>
                                        <p:tgtEl>
                                          <p:spTgt spid="867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3" dur="500"/>
                                        <p:tgtEl>
                                          <p:spTgt spid="86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4500"/>
                            </p:stCondLst>
                            <p:childTnLst>
                              <p:par>
                                <p:cTn id="2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7" dur="500"/>
                                        <p:tgtEl>
                                          <p:spTgt spid="867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000"/>
                            </p:stCondLst>
                            <p:childTnLst>
                              <p:par>
                                <p:cTn id="239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867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867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7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867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867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00"/>
                            </p:stCondLst>
                            <p:childTnLst>
                              <p:par>
                                <p:cTn id="2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"/>
                            </p:stCondLst>
                            <p:childTnLst>
                              <p:par>
                                <p:cTn id="2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4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86740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86740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000"/>
                            </p:stCondLst>
                            <p:childTnLst>
                              <p:par>
                                <p:cTn id="2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867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867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500"/>
                            </p:stCondLst>
                            <p:childTnLst>
                              <p:par>
                                <p:cTn id="2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867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867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867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867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500"/>
                            </p:stCondLst>
                            <p:childTnLst>
                              <p:par>
                                <p:cTn id="27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6" dur="2000" fill="hold"/>
                                        <p:tgtEl>
                                          <p:spTgt spid="867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7343" grpId="0" animBg="1"/>
      <p:bldP spid="867348" grpId="0" animBg="1"/>
      <p:bldP spid="867351" grpId="0"/>
      <p:bldP spid="867354" grpId="0"/>
      <p:bldP spid="867355" grpId="0"/>
      <p:bldP spid="867358" grpId="0"/>
      <p:bldP spid="867359" grpId="0"/>
      <p:bldP spid="867362" grpId="0"/>
      <p:bldP spid="867362" grpId="1"/>
      <p:bldP spid="867363" grpId="0"/>
      <p:bldP spid="867373" grpId="0" animBg="1"/>
      <p:bldP spid="867375" grpId="0" animBg="1"/>
      <p:bldP spid="867389" grpId="0" animBg="1"/>
      <p:bldP spid="867392" grpId="0" animBg="1"/>
      <p:bldP spid="867393" grpId="0" animBg="1"/>
      <p:bldP spid="867394" grpId="0" animBg="1"/>
      <p:bldP spid="867395" grpId="0" animBg="1"/>
      <p:bldP spid="867395" grpId="1" animBg="1"/>
      <p:bldP spid="867396" grpId="0" animBg="1"/>
      <p:bldP spid="867407" grpId="0" animBg="1"/>
      <p:bldP spid="867407" grpId="1" animBg="1"/>
      <p:bldP spid="867408" grpId="0" animBg="1"/>
      <p:bldP spid="867408" grpId="1" animBg="1"/>
      <p:bldP spid="867400" grpId="0" animBg="1"/>
      <p:bldP spid="867400" grpId="1" animBg="1"/>
      <p:bldP spid="867399" grpId="0" animBg="1"/>
      <p:bldP spid="867399" grpId="1" animBg="1"/>
      <p:bldP spid="867401" grpId="0" animBg="1"/>
      <p:bldP spid="867401" grpId="1" animBg="1"/>
      <p:bldP spid="867401" grpId="2" animBg="1"/>
      <p:bldP spid="867402" grpId="0" animBg="1"/>
      <p:bldP spid="867402" grpId="1" animBg="1"/>
      <p:bldP spid="867397" grpId="0" animBg="1"/>
      <p:bldP spid="867397" grpId="1" animBg="1"/>
      <p:bldP spid="867398" grpId="0" animBg="1"/>
      <p:bldP spid="867398" grpId="1" animBg="1"/>
      <p:bldP spid="867404" grpId="0" animBg="1"/>
      <p:bldP spid="867404" grpId="1" animBg="1"/>
      <p:bldP spid="867409" grpId="0" animBg="1"/>
      <p:bldP spid="867409" grpId="1" animBg="1"/>
      <p:bldP spid="867405" grpId="0" animBg="1"/>
      <p:bldP spid="867405" grpId="1" animBg="1"/>
      <p:bldP spid="867411" grpId="0" animBg="1"/>
      <p:bldP spid="867412" grpId="0" animBg="1"/>
      <p:bldP spid="867413" grpId="0" animBg="1"/>
      <p:bldP spid="867413" grpId="1" animBg="1"/>
      <p:bldP spid="867414" grpId="0" animBg="1"/>
      <p:bldP spid="867414" grpId="1" animBg="1"/>
      <p:bldP spid="867415" grpId="0" animBg="1"/>
      <p:bldP spid="867415" grpId="1" animBg="1"/>
      <p:bldP spid="867403" grpId="0" build="allAtOnce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FEEDD39-14F3-46DF-8511-A33A7F677765}" type="slidenum">
              <a:rPr lang="ru-RU">
                <a:latin typeface="Arial" pitchFamily="34" charset="0"/>
              </a:rPr>
              <a:pPr/>
              <a:t>17</a:t>
            </a:fld>
            <a:endParaRPr lang="ru-RU">
              <a:latin typeface="Arial" pitchFamily="34" charset="0"/>
            </a:endParaRPr>
          </a:p>
        </p:txBody>
      </p:sp>
      <p:sp>
        <p:nvSpPr>
          <p:cNvPr id="847874" name="Text Box 2"/>
          <p:cNvSpPr txBox="1">
            <a:spLocks noChangeArrowheads="1"/>
          </p:cNvSpPr>
          <p:nvPr/>
        </p:nvSpPr>
        <p:spPr bwMode="auto">
          <a:xfrm>
            <a:off x="971550" y="1341438"/>
            <a:ext cx="7380288" cy="26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2800" b="0" u="sng"/>
              <a:t>Реализация без приоритетов</a:t>
            </a:r>
            <a:r>
              <a:rPr lang="ru-RU" sz="2800" b="0"/>
              <a:t>:</a:t>
            </a:r>
          </a:p>
          <a:p>
            <a:pPr algn="dist">
              <a:lnSpc>
                <a:spcPct val="9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ru-RU" sz="2800" b="0">
                <a:latin typeface="Times New Roman" pitchFamily="18" charset="0"/>
              </a:rPr>
              <a:t>Наблюдение действия </a:t>
            </a:r>
            <a:r>
              <a:rPr lang="en-US" sz="2800"/>
              <a:t>a</a:t>
            </a:r>
            <a:r>
              <a:rPr lang="ru-RU" sz="2800" b="0">
                <a:latin typeface="Times New Roman" pitchFamily="18" charset="0"/>
              </a:rPr>
              <a:t> не зависит</a:t>
            </a:r>
            <a:br>
              <a:rPr lang="ru-RU" sz="2800" b="0">
                <a:latin typeface="Times New Roman" pitchFamily="18" charset="0"/>
              </a:rPr>
            </a:br>
            <a:r>
              <a:rPr lang="ru-RU" sz="2800" b="0">
                <a:latin typeface="Times New Roman" pitchFamily="18" charset="0"/>
              </a:rPr>
              <a:t>от того, какая нажата кнопка </a:t>
            </a:r>
            <a:r>
              <a:rPr lang="en-US" sz="2800"/>
              <a:t>A</a:t>
            </a:r>
            <a:r>
              <a:rPr lang="ru-RU" sz="2800" b="0">
                <a:latin typeface="Times New Roman" pitchFamily="18" charset="0"/>
              </a:rPr>
              <a:t>,</a:t>
            </a:r>
            <a:br>
              <a:rPr lang="ru-RU" sz="2800" b="0">
                <a:latin typeface="Times New Roman" pitchFamily="18" charset="0"/>
              </a:rPr>
            </a:br>
            <a:r>
              <a:rPr lang="ru-RU" sz="2800" b="0">
                <a:latin typeface="Times New Roman" pitchFamily="18" charset="0"/>
              </a:rPr>
              <a:t>разрешающая это действие: </a:t>
            </a:r>
            <a:r>
              <a:rPr lang="en-US" sz="2800"/>
              <a:t>a</a:t>
            </a:r>
            <a:r>
              <a:rPr lang="en-US" sz="2800">
                <a:sym typeface="Symbol" pitchFamily="18" charset="2"/>
              </a:rPr>
              <a:t></a:t>
            </a:r>
            <a:r>
              <a:rPr lang="en-US" sz="2800"/>
              <a:t>A</a:t>
            </a:r>
            <a:r>
              <a:rPr lang="ru-RU" sz="2800" b="0">
                <a:latin typeface="Times New Roman" pitchFamily="18" charset="0"/>
              </a:rPr>
              <a:t>.</a:t>
            </a:r>
          </a:p>
          <a:p>
            <a:pPr algn="dist">
              <a:lnSpc>
                <a:spcPct val="9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ru-RU" sz="2800" b="0">
                <a:latin typeface="Times New Roman" pitchFamily="18" charset="0"/>
              </a:rPr>
              <a:t>Иными словами, действия, разрешённые нажатой кнопкой, </a:t>
            </a:r>
            <a:r>
              <a:rPr lang="ru-RU" sz="2800" b="0" i="1">
                <a:latin typeface="Times New Roman" pitchFamily="18" charset="0"/>
              </a:rPr>
              <a:t>равноприоритетны.</a:t>
            </a:r>
            <a:endParaRPr lang="ru-RU" sz="2800" b="0" i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47886" name="Text Box 14"/>
          <p:cNvSpPr txBox="1">
            <a:spLocks noChangeArrowheads="1"/>
          </p:cNvSpPr>
          <p:nvPr/>
        </p:nvSpPr>
        <p:spPr bwMode="auto">
          <a:xfrm>
            <a:off x="431800" y="152400"/>
            <a:ext cx="8245475" cy="11906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Отсутствие приоритетов.</a:t>
            </a:r>
            <a:b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Реализационная гипотеза.</a:t>
            </a:r>
            <a:endParaRPr lang="ru-RU" sz="36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847891" name="Text Box 19"/>
          <p:cNvSpPr txBox="1">
            <a:spLocks noChangeArrowheads="1"/>
          </p:cNvSpPr>
          <p:nvPr/>
        </p:nvSpPr>
        <p:spPr bwMode="auto">
          <a:xfrm>
            <a:off x="863600" y="4149725"/>
            <a:ext cx="7885113" cy="946150"/>
          </a:xfrm>
          <a:prstGeom prst="rect">
            <a:avLst/>
          </a:prstGeom>
          <a:solidFill>
            <a:srgbClr val="F5F4E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2800" b="0">
                <a:latin typeface="Times New Roman" pitchFamily="18" charset="0"/>
              </a:rPr>
              <a:t>можно удалить кнопки из трассы – </a:t>
            </a:r>
            <a:r>
              <a:rPr lang="en-US" sz="2800" i="1">
                <a:latin typeface="Times New Roman" pitchFamily="18" charset="0"/>
              </a:rPr>
              <a:t>failure traces</a:t>
            </a:r>
            <a:r>
              <a:rPr lang="ru-RU" sz="2800" b="0">
                <a:latin typeface="Times New Roman" pitchFamily="18" charset="0"/>
              </a:rPr>
              <a:t>:</a:t>
            </a:r>
          </a:p>
          <a:p>
            <a:pPr algn="ctr">
              <a:buFont typeface="Wingdings" pitchFamily="2" charset="2"/>
              <a:buNone/>
            </a:pPr>
            <a:r>
              <a:rPr lang="en-US" sz="2800" b="0"/>
              <a:t>“</a:t>
            </a:r>
            <a:r>
              <a:rPr lang="en-US" sz="2800"/>
              <a:t>A</a:t>
            </a:r>
            <a:r>
              <a:rPr lang="en-US" sz="2800" b="0"/>
              <a:t>”,</a:t>
            </a:r>
            <a:r>
              <a:rPr lang="en-US" sz="2800"/>
              <a:t>a</a:t>
            </a:r>
            <a:r>
              <a:rPr lang="en-US" sz="2800" baseline="-25000"/>
              <a:t>1</a:t>
            </a:r>
            <a:r>
              <a:rPr lang="en-US" sz="2800" b="0"/>
              <a:t>,”</a:t>
            </a:r>
            <a:r>
              <a:rPr lang="en-US" sz="2800"/>
              <a:t>B</a:t>
            </a:r>
            <a:r>
              <a:rPr lang="en-US" sz="2800" b="0"/>
              <a:t>”,</a:t>
            </a:r>
            <a:r>
              <a:rPr lang="en-US" sz="2800"/>
              <a:t>b</a:t>
            </a:r>
            <a:r>
              <a:rPr lang="en-US" sz="2800" baseline="-25000"/>
              <a:t>1</a:t>
            </a:r>
            <a:r>
              <a:rPr lang="en-US" sz="2800" b="0"/>
              <a:t>,”</a:t>
            </a:r>
            <a:r>
              <a:rPr lang="en-US" sz="2800"/>
              <a:t>A</a:t>
            </a:r>
            <a:r>
              <a:rPr lang="en-US" sz="2800" b="0"/>
              <a:t>”,</a:t>
            </a:r>
            <a:r>
              <a:rPr lang="en-US" sz="2800"/>
              <a:t>a</a:t>
            </a:r>
            <a:r>
              <a:rPr lang="en-US" sz="2800" baseline="-25000"/>
              <a:t>2</a:t>
            </a:r>
            <a:r>
              <a:rPr lang="en-US" sz="2800" b="0"/>
              <a:t>,”</a:t>
            </a:r>
            <a:r>
              <a:rPr lang="en-US" sz="2800"/>
              <a:t>C</a:t>
            </a:r>
            <a:r>
              <a:rPr lang="en-US" sz="2800" b="0"/>
              <a:t>”,</a:t>
            </a:r>
            <a:r>
              <a:rPr lang="en-US" sz="2800"/>
              <a:t>C      </a:t>
            </a:r>
            <a:r>
              <a:rPr lang="en-US" sz="2800">
                <a:sym typeface="Symbol" pitchFamily="18" charset="2"/>
              </a:rPr>
              <a:t>    </a:t>
            </a:r>
            <a:r>
              <a:rPr lang="en-US" sz="2800"/>
              <a:t>a</a:t>
            </a:r>
            <a:r>
              <a:rPr lang="en-US" sz="2800" baseline="-25000"/>
              <a:t>1</a:t>
            </a:r>
            <a:r>
              <a:rPr lang="en-US" sz="2800" b="0"/>
              <a:t>,</a:t>
            </a:r>
            <a:r>
              <a:rPr lang="en-US" sz="2800"/>
              <a:t>b</a:t>
            </a:r>
            <a:r>
              <a:rPr lang="en-US" sz="2800" baseline="-25000"/>
              <a:t>1</a:t>
            </a:r>
            <a:r>
              <a:rPr lang="en-US" sz="2800" b="0"/>
              <a:t>,</a:t>
            </a:r>
            <a:r>
              <a:rPr lang="en-US" sz="2800"/>
              <a:t>a</a:t>
            </a:r>
            <a:r>
              <a:rPr lang="en-US" sz="2800" baseline="-25000"/>
              <a:t>2</a:t>
            </a:r>
            <a:r>
              <a:rPr lang="en-US" sz="2800" b="0"/>
              <a:t>,</a:t>
            </a:r>
            <a:r>
              <a:rPr lang="en-US" sz="2800"/>
              <a:t>C </a:t>
            </a:r>
          </a:p>
        </p:txBody>
      </p:sp>
      <p:sp>
        <p:nvSpPr>
          <p:cNvPr id="18438" name="Line 20"/>
          <p:cNvSpPr>
            <a:spLocks noChangeShapeType="1"/>
          </p:cNvSpPr>
          <p:nvPr/>
        </p:nvSpPr>
        <p:spPr bwMode="auto">
          <a:xfrm>
            <a:off x="719138" y="4076700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8439" name="Group 21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18443" name="Rectangle 22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44" name="Rectangle 23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45" name="Rectangle 24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46" name="Rectangle 25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47" name="Rectangle 26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48" name="Rectangle 27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49" name="Rectangle 28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50" name="Rectangle 29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51" name="Text Box 30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18452" name="Picture 31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3" name="Text Box 32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847905" name="Text Box 33"/>
          <p:cNvSpPr txBox="1">
            <a:spLocks noChangeArrowheads="1"/>
          </p:cNvSpPr>
          <p:nvPr/>
        </p:nvSpPr>
        <p:spPr bwMode="auto">
          <a:xfrm>
            <a:off x="611188" y="5229225"/>
            <a:ext cx="7343775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lnSpc>
                <a:spcPct val="85000"/>
              </a:lnSpc>
              <a:buFont typeface="Wingdings" pitchFamily="2" charset="2"/>
              <a:buNone/>
            </a:pPr>
            <a:r>
              <a:rPr lang="ru-RU" sz="2800" b="0">
                <a:latin typeface="Times New Roman" pitchFamily="18" charset="0"/>
              </a:rPr>
              <a:t>Если каждое действие разрешается</a:t>
            </a:r>
            <a:br>
              <a:rPr lang="ru-RU" sz="2800" b="0">
                <a:latin typeface="Times New Roman" pitchFamily="18" charset="0"/>
              </a:rPr>
            </a:br>
            <a:r>
              <a:rPr lang="ru-RU" sz="2800" b="0">
                <a:latin typeface="Times New Roman" pitchFamily="18" charset="0"/>
              </a:rPr>
              <a:t>не более чем одной кнопкой, то</a:t>
            </a:r>
            <a:br>
              <a:rPr lang="ru-RU" sz="2800" b="0">
                <a:latin typeface="Times New Roman" pitchFamily="18" charset="0"/>
              </a:rPr>
            </a:br>
            <a:r>
              <a:rPr lang="ru-RU" sz="2800" b="0">
                <a:latin typeface="Times New Roman" pitchFamily="18" charset="0"/>
              </a:rPr>
              <a:t>безопасность кнопки = безопасность действия.</a:t>
            </a:r>
            <a:endParaRPr lang="en-US" sz="2800"/>
          </a:p>
        </p:txBody>
      </p:sp>
      <p:sp>
        <p:nvSpPr>
          <p:cNvPr id="18441" name="Line 34"/>
          <p:cNvSpPr>
            <a:spLocks noChangeShapeType="1"/>
          </p:cNvSpPr>
          <p:nvPr/>
        </p:nvSpPr>
        <p:spPr bwMode="auto">
          <a:xfrm>
            <a:off x="719138" y="5229225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47907" name="AutoShape 35"/>
          <p:cNvSpPr>
            <a:spLocks noChangeArrowheads="1"/>
          </p:cNvSpPr>
          <p:nvPr/>
        </p:nvSpPr>
        <p:spPr bwMode="auto">
          <a:xfrm>
            <a:off x="71438" y="1358900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847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847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mph" presetSubtype="1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0" dur="500" fill="hold"/>
                                        <p:tgtEl>
                                          <p:spTgt spid="8478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478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478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3.33333E-6 0.41875 " pathEditMode="relative" rAng="0" ptsTypes="AA">
                                      <p:cBhvr>
                                        <p:cTn id="16" dur="100" fill="hold"/>
                                        <p:tgtEl>
                                          <p:spTgt spid="8479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mph" presetSubtype="1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8" dur="500" fill="hold"/>
                                        <p:tgtEl>
                                          <p:spTgt spid="8478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478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478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41875 L -3.33333E-6 0.56575 " pathEditMode="relative" rAng="0" ptsTypes="AA">
                                      <p:cBhvr>
                                        <p:cTn id="24" dur="100" fill="hold"/>
                                        <p:tgtEl>
                                          <p:spTgt spid="8479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mph" presetSubtype="1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6" dur="500" fill="hold"/>
                                        <p:tgtEl>
                                          <p:spTgt spid="8479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479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479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7891" grpId="0" animBg="1" autoUpdateAnimBg="0"/>
      <p:bldP spid="847905" grpId="0" autoUpdateAnimBg="0"/>
      <p:bldP spid="847907" grpId="0" animBg="1"/>
      <p:bldP spid="847907" grpId="1" animBg="1"/>
      <p:bldP spid="847907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95934C-A634-4F93-86B6-514608D58675}" type="slidenum">
              <a:rPr lang="ru-RU">
                <a:latin typeface="Arial" pitchFamily="34" charset="0"/>
              </a:rPr>
              <a:pPr/>
              <a:t>18</a:t>
            </a:fld>
            <a:endParaRPr lang="ru-RU">
              <a:latin typeface="Arial" pitchFamily="34" charset="0"/>
            </a:endParaRPr>
          </a:p>
        </p:txBody>
      </p:sp>
      <p:sp>
        <p:nvSpPr>
          <p:cNvPr id="834562" name="Text Box 2"/>
          <p:cNvSpPr txBox="1">
            <a:spLocks noChangeArrowheads="1"/>
          </p:cNvSpPr>
          <p:nvPr/>
        </p:nvSpPr>
        <p:spPr bwMode="auto">
          <a:xfrm>
            <a:off x="287338" y="225425"/>
            <a:ext cx="8497887" cy="641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Взаимодействие: стимулы и реакции</a:t>
            </a:r>
            <a:endParaRPr lang="ru-RU" sz="36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grpSp>
        <p:nvGrpSpPr>
          <p:cNvPr id="19460" name="Group 7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19471" name="Rectangle 8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72" name="Rectangle 9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73" name="Rectangle 10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74" name="Rectangle 11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75" name="Rectangle 12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76" name="Rectangle 13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77" name="Rectangle 14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78" name="Rectangle 15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79" name="Text Box 16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19480" name="Picture 17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81" name="Text Box 18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19461" name="Line 20"/>
          <p:cNvSpPr>
            <a:spLocks noChangeShapeType="1"/>
          </p:cNvSpPr>
          <p:nvPr/>
        </p:nvSpPr>
        <p:spPr bwMode="auto">
          <a:xfrm>
            <a:off x="2195513" y="4273550"/>
            <a:ext cx="3563937" cy="0"/>
          </a:xfrm>
          <a:prstGeom prst="line">
            <a:avLst/>
          </a:prstGeom>
          <a:noFill/>
          <a:ln w="190500" cmpd="dbl">
            <a:solidFill>
              <a:srgbClr val="C0C0C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9462" name="Line 21"/>
          <p:cNvSpPr>
            <a:spLocks noChangeShapeType="1"/>
          </p:cNvSpPr>
          <p:nvPr/>
        </p:nvSpPr>
        <p:spPr bwMode="auto">
          <a:xfrm flipH="1">
            <a:off x="2159000" y="4772025"/>
            <a:ext cx="3563938" cy="0"/>
          </a:xfrm>
          <a:prstGeom prst="line">
            <a:avLst/>
          </a:prstGeom>
          <a:noFill/>
          <a:ln w="190500" cmpd="dbl">
            <a:solidFill>
              <a:srgbClr val="C0C0C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834582" name="Text Box 22"/>
          <p:cNvSpPr txBox="1">
            <a:spLocks noChangeArrowheads="1"/>
          </p:cNvSpPr>
          <p:nvPr/>
        </p:nvSpPr>
        <p:spPr bwMode="auto">
          <a:xfrm>
            <a:off x="504825" y="3297238"/>
            <a:ext cx="81359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3200" b="0" u="sng">
                <a:solidFill>
                  <a:srgbClr val="5A005A"/>
                </a:solidFill>
                <a:latin typeface="Times New Roman" pitchFamily="18" charset="0"/>
                <a:sym typeface="Symbol" pitchFamily="18" charset="2"/>
              </a:rPr>
              <a:t>Два вида атомарного взаимодействия:</a:t>
            </a:r>
          </a:p>
          <a:p>
            <a:pPr algn="ctr">
              <a:lnSpc>
                <a:spcPct val="70000"/>
              </a:lnSpc>
              <a:spcBef>
                <a:spcPct val="100000"/>
              </a:spcBef>
            </a:pPr>
            <a:r>
              <a:rPr lang="ru-RU" sz="2600" b="0">
                <a:sym typeface="Symbol" pitchFamily="18" charset="2"/>
              </a:rPr>
              <a:t>Тест		 			</a:t>
            </a:r>
            <a:r>
              <a:rPr lang="ru-RU" sz="2600" b="0"/>
              <a:t>Реализация,</a:t>
            </a:r>
          </a:p>
          <a:p>
            <a:pPr algn="ctr">
              <a:spcBef>
                <a:spcPct val="50000"/>
              </a:spcBef>
            </a:pPr>
            <a:r>
              <a:rPr lang="ru-RU" sz="2600" b="0"/>
              <a:t>Тест		</a:t>
            </a:r>
            <a:r>
              <a:rPr lang="ru-RU" sz="2600" b="0">
                <a:sym typeface="Symbol" pitchFamily="18" charset="2"/>
              </a:rPr>
              <a:t> 			</a:t>
            </a:r>
            <a:r>
              <a:rPr lang="ru-RU" sz="2600" b="0"/>
              <a:t>Реализация.</a:t>
            </a:r>
            <a:endParaRPr lang="en-US" sz="2400" b="0">
              <a:latin typeface="Times New Roman" pitchFamily="18" charset="0"/>
            </a:endParaRPr>
          </a:p>
        </p:txBody>
      </p:sp>
      <p:sp>
        <p:nvSpPr>
          <p:cNvPr id="834583" name="Line 23"/>
          <p:cNvSpPr>
            <a:spLocks noChangeShapeType="1"/>
          </p:cNvSpPr>
          <p:nvPr/>
        </p:nvSpPr>
        <p:spPr bwMode="auto">
          <a:xfrm>
            <a:off x="2195513" y="4273550"/>
            <a:ext cx="3563937" cy="0"/>
          </a:xfrm>
          <a:prstGeom prst="line">
            <a:avLst/>
          </a:prstGeom>
          <a:noFill/>
          <a:ln w="190500" cmpd="dbl">
            <a:solidFill>
              <a:srgbClr val="3333FF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9465" name="Line 24"/>
          <p:cNvSpPr>
            <a:spLocks noChangeShapeType="1"/>
          </p:cNvSpPr>
          <p:nvPr/>
        </p:nvSpPr>
        <p:spPr bwMode="auto">
          <a:xfrm>
            <a:off x="541338" y="2976563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34585" name="Text Box 25"/>
          <p:cNvSpPr txBox="1">
            <a:spLocks noChangeArrowheads="1"/>
          </p:cNvSpPr>
          <p:nvPr/>
        </p:nvSpPr>
        <p:spPr bwMode="auto">
          <a:xfrm>
            <a:off x="1116013" y="1211263"/>
            <a:ext cx="6732587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lnSpc>
                <a:spcPct val="80000"/>
              </a:lnSpc>
              <a:spcBef>
                <a:spcPct val="50000"/>
              </a:spcBef>
            </a:pPr>
            <a:r>
              <a:rPr lang="ru-RU" sz="3600" b="0">
                <a:latin typeface="Times New Roman" pitchFamily="18" charset="0"/>
              </a:rPr>
              <a:t>Взаимодействие как обмен</a:t>
            </a:r>
            <a:r>
              <a:rPr lang="en-US" sz="3600" b="0">
                <a:latin typeface="Times New Roman" pitchFamily="18" charset="0"/>
              </a:rPr>
              <a:t/>
            </a:r>
            <a:br>
              <a:rPr lang="en-US" sz="3600" b="0">
                <a:latin typeface="Times New Roman" pitchFamily="18" charset="0"/>
              </a:rPr>
            </a:br>
            <a:r>
              <a:rPr lang="ru-RU" sz="3600" b="0">
                <a:latin typeface="Times New Roman" pitchFamily="18" charset="0"/>
              </a:rPr>
              <a:t>дискретной информацией</a:t>
            </a:r>
            <a:br>
              <a:rPr lang="ru-RU" sz="3600" b="0">
                <a:latin typeface="Times New Roman" pitchFamily="18" charset="0"/>
              </a:rPr>
            </a:br>
            <a:r>
              <a:rPr lang="ru-RU" sz="3600" b="0">
                <a:latin typeface="Times New Roman" pitchFamily="18" charset="0"/>
              </a:rPr>
              <a:t>между реализацией и тестом.</a:t>
            </a:r>
          </a:p>
        </p:txBody>
      </p:sp>
      <p:sp>
        <p:nvSpPr>
          <p:cNvPr id="834588" name="Line 28"/>
          <p:cNvSpPr>
            <a:spLocks noChangeShapeType="1"/>
          </p:cNvSpPr>
          <p:nvPr/>
        </p:nvSpPr>
        <p:spPr bwMode="auto">
          <a:xfrm flipH="1">
            <a:off x="2159000" y="4772025"/>
            <a:ext cx="3563938" cy="0"/>
          </a:xfrm>
          <a:prstGeom prst="line">
            <a:avLst/>
          </a:prstGeom>
          <a:noFill/>
          <a:ln w="190500" cmpd="dbl">
            <a:solidFill>
              <a:srgbClr val="FD1B03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9468" name="Text Box 29"/>
          <p:cNvSpPr txBox="1">
            <a:spLocks noChangeArrowheads="1"/>
          </p:cNvSpPr>
          <p:nvPr/>
        </p:nvSpPr>
        <p:spPr bwMode="auto">
          <a:xfrm>
            <a:off x="3095625" y="3913188"/>
            <a:ext cx="1692275" cy="579437"/>
          </a:xfrm>
          <a:prstGeom prst="rect">
            <a:avLst/>
          </a:prstGeom>
          <a:solidFill>
            <a:schemeClr val="bg1">
              <a:alpha val="85097"/>
            </a:schemeClr>
          </a:solidFill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200" b="0" i="1"/>
              <a:t>Стимул </a:t>
            </a:r>
            <a:r>
              <a:rPr lang="en-US" sz="3200" b="0"/>
              <a:t>?x</a:t>
            </a:r>
            <a:endParaRPr lang="ru-RU" sz="3200" b="0"/>
          </a:p>
        </p:txBody>
      </p:sp>
      <p:sp>
        <p:nvSpPr>
          <p:cNvPr id="19469" name="Text Box 30"/>
          <p:cNvSpPr txBox="1">
            <a:spLocks noChangeArrowheads="1"/>
          </p:cNvSpPr>
          <p:nvPr/>
        </p:nvSpPr>
        <p:spPr bwMode="auto">
          <a:xfrm>
            <a:off x="3203575" y="4449763"/>
            <a:ext cx="1547813" cy="579437"/>
          </a:xfrm>
          <a:prstGeom prst="rect">
            <a:avLst/>
          </a:prstGeom>
          <a:solidFill>
            <a:schemeClr val="bg1">
              <a:alpha val="85097"/>
            </a:schemeClr>
          </a:solidFill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200" b="0" i="1"/>
              <a:t>Реакция </a:t>
            </a:r>
            <a:r>
              <a:rPr lang="en-US" sz="3200" b="0"/>
              <a:t>!y</a:t>
            </a:r>
            <a:endParaRPr lang="ru-RU" sz="3200" b="0"/>
          </a:p>
        </p:txBody>
      </p:sp>
      <p:sp>
        <p:nvSpPr>
          <p:cNvPr id="834587" name="AutoShape 27"/>
          <p:cNvSpPr>
            <a:spLocks noChangeArrowheads="1"/>
          </p:cNvSpPr>
          <p:nvPr/>
        </p:nvSpPr>
        <p:spPr bwMode="auto">
          <a:xfrm>
            <a:off x="107950" y="1301750"/>
            <a:ext cx="468313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83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83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8345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345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345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71571E-6 L 0.00191 0.29771 " pathEditMode="relative" rAng="0" ptsTypes="AA">
                                      <p:cBhvr>
                                        <p:cTn id="17" dur="100" fill="hold"/>
                                        <p:tgtEl>
                                          <p:spTgt spid="834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"/>
                            </p:stCondLst>
                            <p:childTnLst>
                              <p:par>
                                <p:cTn id="19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345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345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345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83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83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583" grpId="0" animBg="1"/>
      <p:bldP spid="834588" grpId="0" animBg="1"/>
      <p:bldP spid="834587" grpId="0" animBg="1"/>
      <p:bldP spid="83458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02497E-1E02-4238-A658-A1A698596BAD}" type="slidenum">
              <a:rPr lang="ru-RU">
                <a:latin typeface="Arial" pitchFamily="34" charset="0"/>
              </a:rPr>
              <a:pPr/>
              <a:t>19</a:t>
            </a:fld>
            <a:endParaRPr lang="ru-RU">
              <a:latin typeface="Arial" pitchFamily="34" charset="0"/>
            </a:endParaRPr>
          </a:p>
        </p:txBody>
      </p:sp>
      <p:sp>
        <p:nvSpPr>
          <p:cNvPr id="850946" name="Text Box 2"/>
          <p:cNvSpPr txBox="1">
            <a:spLocks noChangeArrowheads="1"/>
          </p:cNvSpPr>
          <p:nvPr/>
        </p:nvSpPr>
        <p:spPr bwMode="auto">
          <a:xfrm>
            <a:off x="287338" y="225425"/>
            <a:ext cx="8497887" cy="641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Ограниченные тестовые возможности</a:t>
            </a:r>
            <a:endParaRPr lang="ru-RU" sz="36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grpSp>
        <p:nvGrpSpPr>
          <p:cNvPr id="20484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20491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492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493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494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495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496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497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498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499" name="Text Box 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20500" name="Picture 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1" name="Text Box 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850963" name="Line 19"/>
          <p:cNvSpPr>
            <a:spLocks noChangeShapeType="1"/>
          </p:cNvSpPr>
          <p:nvPr/>
        </p:nvSpPr>
        <p:spPr bwMode="auto">
          <a:xfrm>
            <a:off x="720725" y="2565400"/>
            <a:ext cx="8027988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50965" name="Line 21"/>
          <p:cNvSpPr>
            <a:spLocks noChangeShapeType="1"/>
          </p:cNvSpPr>
          <p:nvPr/>
        </p:nvSpPr>
        <p:spPr bwMode="auto">
          <a:xfrm>
            <a:off x="649288" y="3860800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50969" name="Text Box 25"/>
          <p:cNvSpPr txBox="1">
            <a:spLocks noChangeArrowheads="1"/>
          </p:cNvSpPr>
          <p:nvPr/>
        </p:nvSpPr>
        <p:spPr bwMode="auto">
          <a:xfrm>
            <a:off x="647700" y="1016000"/>
            <a:ext cx="8135938" cy="1416050"/>
          </a:xfrm>
          <a:prstGeom prst="rect">
            <a:avLst/>
          </a:prstGeom>
          <a:noFill/>
          <a:ln w="9525">
            <a:solidFill>
              <a:srgbClr val="D0CBB4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dist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ru-RU" altLang="zh-TW" sz="3200" b="0">
                <a:latin typeface="Times New Roman" pitchFamily="18" charset="0"/>
                <a:sym typeface="Symbol" pitchFamily="18" charset="2"/>
              </a:rPr>
              <a:t>Можно послать в реализацию один стимул: не предлагая ей других стимулов</a:t>
            </a:r>
            <a:br>
              <a:rPr lang="ru-RU" altLang="zh-TW" sz="3200" b="0">
                <a:latin typeface="Times New Roman" pitchFamily="18" charset="0"/>
                <a:sym typeface="Symbol" pitchFamily="18" charset="2"/>
              </a:rPr>
            </a:br>
            <a:r>
              <a:rPr lang="ru-RU" altLang="zh-TW" sz="3200" b="0">
                <a:latin typeface="Times New Roman" pitchFamily="18" charset="0"/>
                <a:sym typeface="Symbol" pitchFamily="18" charset="2"/>
              </a:rPr>
              <a:t>и не предлагая приёма реакций.</a:t>
            </a:r>
            <a:endParaRPr lang="ru-RU" sz="3200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850970" name="AutoShape 26"/>
          <p:cNvSpPr>
            <a:spLocks noChangeArrowheads="1"/>
          </p:cNvSpPr>
          <p:nvPr/>
        </p:nvSpPr>
        <p:spPr bwMode="auto">
          <a:xfrm>
            <a:off x="179388" y="1052513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50971" name="Text Box 27"/>
          <p:cNvSpPr txBox="1">
            <a:spLocks noChangeArrowheads="1"/>
          </p:cNvSpPr>
          <p:nvPr/>
        </p:nvSpPr>
        <p:spPr bwMode="auto">
          <a:xfrm>
            <a:off x="684213" y="2708275"/>
            <a:ext cx="8135937" cy="977900"/>
          </a:xfrm>
          <a:prstGeom prst="rect">
            <a:avLst/>
          </a:prstGeom>
          <a:noFill/>
          <a:ln w="9525">
            <a:solidFill>
              <a:srgbClr val="D0CBB4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dist">
              <a:lnSpc>
                <a:spcPct val="90000"/>
              </a:lnSpc>
              <a:spcBef>
                <a:spcPct val="50000"/>
              </a:spcBef>
              <a:buFontTx/>
              <a:buAutoNum type="arabicPeriod" startAt="2"/>
            </a:pPr>
            <a:r>
              <a:rPr lang="ru-RU" altLang="zh-TW" sz="3200" b="0">
                <a:latin typeface="Times New Roman" pitchFamily="18" charset="0"/>
                <a:sym typeface="Symbol" pitchFamily="18" charset="2"/>
              </a:rPr>
              <a:t>Можно только принимать от реализации реакции: не предлагая ей стимулов.</a:t>
            </a:r>
            <a:endParaRPr lang="ru-RU" sz="3200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850972" name="Text Box 28"/>
          <p:cNvSpPr txBox="1">
            <a:spLocks noChangeArrowheads="1"/>
          </p:cNvSpPr>
          <p:nvPr/>
        </p:nvSpPr>
        <p:spPr bwMode="auto">
          <a:xfrm>
            <a:off x="647700" y="4005263"/>
            <a:ext cx="8135938" cy="1854200"/>
          </a:xfrm>
          <a:prstGeom prst="rect">
            <a:avLst/>
          </a:prstGeom>
          <a:noFill/>
          <a:ln w="9525">
            <a:solidFill>
              <a:srgbClr val="D0CBB4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dist">
              <a:lnSpc>
                <a:spcPct val="90000"/>
              </a:lnSpc>
              <a:spcBef>
                <a:spcPct val="50000"/>
              </a:spcBef>
              <a:buFontTx/>
              <a:buAutoNum type="arabicPeriod" startAt="3"/>
            </a:pPr>
            <a:r>
              <a:rPr lang="ru-RU" altLang="zh-TW" sz="3200" b="0">
                <a:latin typeface="Times New Roman" pitchFamily="18" charset="0"/>
                <a:sym typeface="Symbol" pitchFamily="18" charset="2"/>
              </a:rPr>
              <a:t>Нельзя «выбирать», какую реакцию принять от реализации, а какую нет:</a:t>
            </a:r>
            <a:br>
              <a:rPr lang="ru-RU" altLang="zh-TW" sz="3200" b="0">
                <a:latin typeface="Times New Roman" pitchFamily="18" charset="0"/>
                <a:sym typeface="Symbol" pitchFamily="18" charset="2"/>
              </a:rPr>
            </a:br>
            <a:r>
              <a:rPr lang="ru-RU" altLang="zh-TW" sz="3200" b="0">
                <a:latin typeface="Times New Roman" pitchFamily="18" charset="0"/>
                <a:sym typeface="Symbol" pitchFamily="18" charset="2"/>
              </a:rPr>
              <a:t>тест либо принимает любую реакцию,</a:t>
            </a:r>
            <a:br>
              <a:rPr lang="ru-RU" altLang="zh-TW" sz="3200" b="0">
                <a:latin typeface="Times New Roman" pitchFamily="18" charset="0"/>
                <a:sym typeface="Symbol" pitchFamily="18" charset="2"/>
              </a:rPr>
            </a:br>
            <a:r>
              <a:rPr lang="ru-RU" altLang="zh-TW" sz="3200" b="0">
                <a:latin typeface="Times New Roman" pitchFamily="18" charset="0"/>
                <a:sym typeface="Symbol" pitchFamily="18" charset="2"/>
              </a:rPr>
              <a:t>либо ничего не принимает.</a:t>
            </a:r>
            <a:endParaRPr lang="ru-RU" sz="3200" b="0"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85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85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8509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509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509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19292E-6 L -0.00191 0.24797 " pathEditMode="relative" rAng="0" ptsTypes="AA">
                                      <p:cBhvr>
                                        <p:cTn id="17" dur="100" fill="hold"/>
                                        <p:tgtEl>
                                          <p:spTgt spid="8509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12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5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8509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509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509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24797 L -0.00191 0.43673 " pathEditMode="relative" rAng="0" ptsTypes="AA">
                                      <p:cBhvr>
                                        <p:cTn id="29" dur="100" fill="hold"/>
                                        <p:tgtEl>
                                          <p:spTgt spid="8509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5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8509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8509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509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963" grpId="0" animBg="1"/>
      <p:bldP spid="850965" grpId="0" animBg="1"/>
      <p:bldP spid="850970" grpId="0" animBg="1"/>
      <p:bldP spid="850970" grpId="1" animBg="1"/>
      <p:bldP spid="85097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1C6534F-C1F8-4856-A1BA-87069F1EAF6D}" type="slidenum">
              <a:rPr lang="ru-RU">
                <a:latin typeface="Arial" pitchFamily="34" charset="0"/>
              </a:rPr>
              <a:pPr/>
              <a:t>2</a:t>
            </a:fld>
            <a:endParaRPr lang="ru-RU">
              <a:latin typeface="Arial" pitchFamily="34" charset="0"/>
            </a:endParaRP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 rot="5400000" flipV="1">
            <a:off x="-3385343" y="3420268"/>
            <a:ext cx="6858000" cy="17463"/>
          </a:xfrm>
          <a:prstGeom prst="rect">
            <a:avLst/>
          </a:prstGeom>
          <a:gradFill rotWithShape="1">
            <a:gsLst>
              <a:gs pos="0">
                <a:srgbClr val="7FA9D3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2290" name="Text Box 18"/>
          <p:cNvSpPr txBox="1">
            <a:spLocks noChangeArrowheads="1"/>
          </p:cNvSpPr>
          <p:nvPr/>
        </p:nvSpPr>
        <p:spPr bwMode="auto">
          <a:xfrm>
            <a:off x="539750" y="365125"/>
            <a:ext cx="8208963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 anchor="ctr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ru-RU" sz="4000" b="0"/>
              <a:t>Институт Системного Программирования РАН</a:t>
            </a:r>
          </a:p>
          <a:p>
            <a:pPr algn="ctr">
              <a:spcBef>
                <a:spcPct val="100000"/>
              </a:spcBef>
            </a:pPr>
            <a:r>
              <a:rPr lang="ru-RU" sz="4000" b="0"/>
              <a:t>Группа </a:t>
            </a:r>
            <a:r>
              <a:rPr lang="en-US" sz="4000">
                <a:solidFill>
                  <a:srgbClr val="CC0000"/>
                </a:solidFill>
                <a:latin typeface="Comic Sans MS" pitchFamily="66" charset="0"/>
              </a:rPr>
              <a:t>RedVerst</a:t>
            </a:r>
            <a:r>
              <a:rPr lang="en-US" sz="4000" b="0"/>
              <a:t> =</a:t>
            </a:r>
          </a:p>
          <a:p>
            <a:pPr>
              <a:spcBef>
                <a:spcPct val="10000"/>
              </a:spcBef>
            </a:pPr>
            <a:r>
              <a:rPr lang="en-US" sz="4000" b="0">
                <a:solidFill>
                  <a:srgbClr val="CC0000"/>
                </a:solidFill>
              </a:rPr>
              <a:t>RE</a:t>
            </a:r>
            <a:r>
              <a:rPr lang="en-US" sz="4000" b="0"/>
              <a:t>search and </a:t>
            </a:r>
            <a:r>
              <a:rPr lang="en-US" sz="4000" b="0">
                <a:solidFill>
                  <a:srgbClr val="CC0000"/>
                </a:solidFill>
              </a:rPr>
              <a:t>D</a:t>
            </a:r>
            <a:r>
              <a:rPr lang="en-US" sz="4000" b="0"/>
              <a:t>evelopment: </a:t>
            </a:r>
            <a:r>
              <a:rPr lang="en-US" sz="4000" b="0">
                <a:solidFill>
                  <a:srgbClr val="CC0000"/>
                </a:solidFill>
              </a:rPr>
              <a:t>VER</a:t>
            </a:r>
            <a:r>
              <a:rPr lang="en-US" sz="4000" b="0"/>
              <a:t>ification, </a:t>
            </a:r>
            <a:r>
              <a:rPr lang="en-US" sz="4000" b="0">
                <a:solidFill>
                  <a:srgbClr val="CC0000"/>
                </a:solidFill>
              </a:rPr>
              <a:t>S</a:t>
            </a:r>
            <a:r>
              <a:rPr lang="en-US" sz="4000" b="0"/>
              <a:t>pecification, </a:t>
            </a:r>
            <a:r>
              <a:rPr lang="en-US" sz="4000" b="0">
                <a:solidFill>
                  <a:srgbClr val="CC0000"/>
                </a:solidFill>
              </a:rPr>
              <a:t>T</a:t>
            </a:r>
            <a:r>
              <a:rPr lang="en-US" sz="4000" b="0"/>
              <a:t>esting.</a:t>
            </a:r>
          </a:p>
          <a:p>
            <a:pPr algn="ctr">
              <a:spcBef>
                <a:spcPct val="100000"/>
              </a:spcBef>
            </a:pPr>
            <a:r>
              <a:rPr lang="ru-RU" sz="4000" b="0"/>
              <a:t>Методология и технология верификации программ </a:t>
            </a:r>
            <a:r>
              <a:rPr lang="en-US" sz="4000">
                <a:latin typeface="Comic Sans MS" pitchFamily="66" charset="0"/>
              </a:rPr>
              <a:t>UniTesK</a:t>
            </a:r>
            <a:endParaRPr lang="ru-RU" sz="4000">
              <a:latin typeface="Comic Sans MS" pitchFamily="66" charset="0"/>
              <a:sym typeface="Symbol" pitchFamily="18" charset="2"/>
            </a:endParaRPr>
          </a:p>
        </p:txBody>
      </p:sp>
      <p:grpSp>
        <p:nvGrpSpPr>
          <p:cNvPr id="3077" name="Group 2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3078" name="Rectangle 2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9" name="Rectangle 2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0" name="Rectangle 2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1" name="Rectangle 2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2" name="Rectangle 2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3" name="Rectangle 2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4" name="Rectangle 2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5" name="Rectangle 3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6" name="Text Box 31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3087" name="Picture 3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8" name="Text Box 33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4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2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82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82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10"/>
                            </p:stCondLst>
                            <p:childTnLst>
                              <p:par>
                                <p:cTn id="10" presetID="5" presetClass="emph" presetSubtype="4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82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82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82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60"/>
                            </p:stCondLst>
                            <p:childTnLst>
                              <p:par>
                                <p:cTn id="15" presetID="5" presetClass="emph" presetSubtype="4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82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82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82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0"/>
                            </p:stCondLst>
                            <p:childTnLst>
                              <p:par>
                                <p:cTn id="20" presetID="5" presetClass="emph" presetSubtype="4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82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82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82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3E9B7A0-FEAD-4C7A-A8D8-8A6167AC336F}" type="slidenum">
              <a:rPr lang="ru-RU">
                <a:latin typeface="Arial" pitchFamily="34" charset="0"/>
              </a:rPr>
              <a:pPr/>
              <a:t>20</a:t>
            </a:fld>
            <a:endParaRPr lang="ru-RU">
              <a:latin typeface="Arial" pitchFamily="34" charset="0"/>
            </a:endParaRPr>
          </a:p>
        </p:txBody>
      </p:sp>
      <p:sp>
        <p:nvSpPr>
          <p:cNvPr id="923706" name="Text Box 58"/>
          <p:cNvSpPr txBox="1">
            <a:spLocks noChangeArrowheads="1"/>
          </p:cNvSpPr>
          <p:nvPr/>
        </p:nvSpPr>
        <p:spPr bwMode="auto">
          <a:xfrm>
            <a:off x="323850" y="1128713"/>
            <a:ext cx="8496300" cy="865187"/>
          </a:xfrm>
          <a:prstGeom prst="rect">
            <a:avLst/>
          </a:prstGeom>
          <a:solidFill>
            <a:srgbClr val="F8F2D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54000" rIns="54000"/>
          <a:lstStyle/>
          <a:p>
            <a:pPr>
              <a:lnSpc>
                <a:spcPct val="85000"/>
              </a:lnSpc>
            </a:pPr>
            <a:r>
              <a:rPr lang="ru-RU" sz="3200" b="0"/>
              <a:t>управление:	</a:t>
            </a:r>
            <a:r>
              <a:rPr lang="ru-RU" sz="2400" b="0">
                <a:latin typeface="Times New Roman" pitchFamily="18" charset="0"/>
              </a:rPr>
              <a:t>для каждого</a:t>
            </a:r>
            <a:r>
              <a:rPr lang="ru-RU" sz="2400"/>
              <a:t> </a:t>
            </a:r>
            <a:r>
              <a:rPr lang="en-US" sz="2800"/>
              <a:t>?x</a:t>
            </a:r>
            <a:r>
              <a:rPr lang="en-US" sz="2400"/>
              <a:t> </a:t>
            </a:r>
            <a:r>
              <a:rPr lang="ru-RU" sz="2400" b="0">
                <a:latin typeface="Times New Roman" pitchFamily="18" charset="0"/>
              </a:rPr>
              <a:t>кнопка</a:t>
            </a:r>
            <a:r>
              <a:rPr lang="ru-RU" sz="2400" b="0"/>
              <a:t> </a:t>
            </a:r>
            <a:r>
              <a:rPr lang="en-US" sz="2800"/>
              <a:t>“?x”</a:t>
            </a:r>
            <a:r>
              <a:rPr lang="ru-RU" sz="2400" b="0">
                <a:latin typeface="Times New Roman" pitchFamily="18" charset="0"/>
              </a:rPr>
              <a:t>, </a:t>
            </a:r>
          </a:p>
          <a:p>
            <a:pPr>
              <a:lnSpc>
                <a:spcPct val="85000"/>
              </a:lnSpc>
            </a:pPr>
            <a:r>
              <a:rPr lang="ru-RU" sz="2400" b="0">
                <a:latin typeface="Times New Roman" pitchFamily="18" charset="0"/>
              </a:rPr>
              <a:t>			для всех</a:t>
            </a:r>
            <a:r>
              <a:rPr lang="en-US" sz="2400"/>
              <a:t> </a:t>
            </a:r>
            <a:r>
              <a:rPr lang="en-US" sz="2800"/>
              <a:t>!y</a:t>
            </a:r>
            <a:r>
              <a:rPr lang="en-US" sz="2400"/>
              <a:t> </a:t>
            </a:r>
            <a:r>
              <a:rPr lang="ru-RU" sz="2400" b="0">
                <a:latin typeface="Times New Roman" pitchFamily="18" charset="0"/>
              </a:rPr>
              <a:t>общая кнопка</a:t>
            </a:r>
            <a:r>
              <a:rPr lang="ru-RU" sz="2400"/>
              <a:t> </a:t>
            </a:r>
            <a:r>
              <a:rPr lang="en-US" sz="2800"/>
              <a:t>“</a:t>
            </a:r>
            <a:r>
              <a:rPr lang="en-US" sz="2800">
                <a:solidFill>
                  <a:srgbClr val="FE1610"/>
                </a:solidFill>
              </a:rPr>
              <a:t>!</a:t>
            </a:r>
            <a:r>
              <a:rPr lang="en-US" sz="2800"/>
              <a:t>”</a:t>
            </a:r>
            <a:endParaRPr lang="ru-RU" sz="2800"/>
          </a:p>
        </p:txBody>
      </p:sp>
      <p:sp>
        <p:nvSpPr>
          <p:cNvPr id="923708" name="Text Box 60"/>
          <p:cNvSpPr txBox="1">
            <a:spLocks noChangeArrowheads="1"/>
          </p:cNvSpPr>
          <p:nvPr/>
        </p:nvSpPr>
        <p:spPr bwMode="auto">
          <a:xfrm>
            <a:off x="323850" y="2097088"/>
            <a:ext cx="8496300" cy="1547812"/>
          </a:xfrm>
          <a:prstGeom prst="rect">
            <a:avLst/>
          </a:prstGeom>
          <a:solidFill>
            <a:srgbClr val="F8F2DC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lIns="54000" rIns="54000"/>
          <a:lstStyle/>
          <a:p>
            <a:pPr>
              <a:lnSpc>
                <a:spcPct val="85000"/>
              </a:lnSpc>
            </a:pPr>
            <a:r>
              <a:rPr lang="ru-RU" sz="3200" b="0"/>
              <a:t>наблюдения:</a:t>
            </a:r>
            <a:r>
              <a:rPr lang="ru-RU" sz="2400" b="0"/>
              <a:t> </a:t>
            </a:r>
            <a:r>
              <a:rPr lang="ru-RU" sz="2400" b="0">
                <a:latin typeface="Times New Roman" pitchFamily="18" charset="0"/>
              </a:rPr>
              <a:t>стимулы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800">
                <a:sym typeface="Symbol" pitchFamily="18" charset="2"/>
              </a:rPr>
              <a:t>?x</a:t>
            </a:r>
            <a:r>
              <a:rPr lang="en-US" sz="24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400" b="0">
                <a:latin typeface="Times New Roman" pitchFamily="18" charset="0"/>
                <a:sym typeface="Symbol" pitchFamily="18" charset="2"/>
              </a:rPr>
              <a:t>и реакции </a:t>
            </a:r>
            <a:r>
              <a:rPr lang="en-US" sz="2800">
                <a:sym typeface="Symbol" pitchFamily="18" charset="2"/>
              </a:rPr>
              <a:t>!y</a:t>
            </a:r>
            <a:endParaRPr lang="ru-RU" sz="2800">
              <a:sym typeface="Symbol" pitchFamily="18" charset="2"/>
            </a:endParaRPr>
          </a:p>
          <a:p>
            <a:r>
              <a:rPr lang="ru-RU" sz="2400" b="0">
                <a:latin typeface="Times New Roman" pitchFamily="18" charset="0"/>
              </a:rPr>
              <a:t>отказы:   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</a:t>
            </a:r>
            <a:r>
              <a:rPr lang="ru-RU" sz="2400" b="0">
                <a:latin typeface="Times New Roman" pitchFamily="18" charset="0"/>
                <a:sym typeface="Symbol" pitchFamily="18" charset="2"/>
              </a:rPr>
              <a:t>	</a:t>
            </a:r>
            <a:r>
              <a:rPr lang="en-US" sz="2400" b="0">
                <a:latin typeface="Times New Roman" pitchFamily="18" charset="0"/>
                <a:sym typeface="Symbol" pitchFamily="18" charset="2"/>
              </a:rPr>
              <a:t>-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400" b="0">
                <a:latin typeface="Times New Roman" pitchFamily="18" charset="0"/>
              </a:rPr>
              <a:t>стационарность (отсутствие реакций)</a:t>
            </a:r>
          </a:p>
        </p:txBody>
      </p:sp>
      <p:sp>
        <p:nvSpPr>
          <p:cNvPr id="923709" name="Text Box 61"/>
          <p:cNvSpPr txBox="1">
            <a:spLocks noChangeArrowheads="1"/>
          </p:cNvSpPr>
          <p:nvPr/>
        </p:nvSpPr>
        <p:spPr bwMode="auto">
          <a:xfrm>
            <a:off x="333375" y="3081338"/>
            <a:ext cx="8472488" cy="455612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</p:spPr>
        <p:txBody>
          <a:bodyPr wrap="none" lIns="54000" rIns="54000"/>
          <a:lstStyle/>
          <a:p>
            <a:pPr>
              <a:lnSpc>
                <a:spcPct val="85000"/>
              </a:lnSpc>
            </a:pPr>
            <a:r>
              <a:rPr lang="ru-RU" sz="2400" b="0">
                <a:latin typeface="Times New Roman" pitchFamily="18" charset="0"/>
              </a:rPr>
              <a:t>	</a:t>
            </a:r>
            <a:r>
              <a:rPr lang="en-US" sz="2400" b="0">
                <a:latin typeface="Times New Roman" pitchFamily="18" charset="0"/>
              </a:rPr>
              <a:t> </a:t>
            </a:r>
            <a:r>
              <a:rPr lang="en-US" sz="2800"/>
              <a:t>{?x}</a:t>
            </a:r>
            <a:r>
              <a:rPr lang="ru-RU" sz="2400"/>
              <a:t>	</a:t>
            </a:r>
            <a:r>
              <a:rPr lang="en-US" sz="2400" b="0">
                <a:latin typeface="Times New Roman" pitchFamily="18" charset="0"/>
              </a:rPr>
              <a:t>- </a:t>
            </a:r>
            <a:r>
              <a:rPr lang="ru-RU" sz="2400" b="0">
                <a:latin typeface="Times New Roman" pitchFamily="18" charset="0"/>
              </a:rPr>
              <a:t>блокировка стимула для каждого </a:t>
            </a:r>
            <a:r>
              <a:rPr lang="en-US" sz="2800"/>
              <a:t>?x</a:t>
            </a:r>
            <a:endParaRPr lang="ru-RU" sz="28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923710" name="Text Box 62"/>
          <p:cNvSpPr txBox="1">
            <a:spLocks noChangeArrowheads="1"/>
          </p:cNvSpPr>
          <p:nvPr/>
        </p:nvSpPr>
        <p:spPr bwMode="auto">
          <a:xfrm>
            <a:off x="6618288" y="2105025"/>
            <a:ext cx="2198687" cy="455613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</p:spPr>
        <p:txBody>
          <a:bodyPr wrap="none" lIns="54000" rIns="5400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0">
                <a:latin typeface="Times New Roman" pitchFamily="18" charset="0"/>
              </a:rPr>
              <a:t>+ разрушение 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</a:t>
            </a:r>
          </a:p>
        </p:txBody>
      </p:sp>
      <p:sp>
        <p:nvSpPr>
          <p:cNvPr id="923653" name="Text Box 5"/>
          <p:cNvSpPr txBox="1">
            <a:spLocks noChangeArrowheads="1"/>
          </p:cNvSpPr>
          <p:nvPr/>
        </p:nvSpPr>
        <p:spPr bwMode="auto">
          <a:xfrm>
            <a:off x="287338" y="1160463"/>
            <a:ext cx="8497887" cy="2519362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D1B03"/>
            </a:solidFill>
            <a:miter lim="800000"/>
            <a:headEnd/>
            <a:tailEnd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ru-RU" sz="4000" b="0">
                <a:latin typeface="Times New Roman" pitchFamily="18" charset="0"/>
              </a:rPr>
              <a:t>Реализация может не выдавать</a:t>
            </a:r>
          </a:p>
          <a:p>
            <a:pPr algn="ctr">
              <a:spcBef>
                <a:spcPct val="10000"/>
              </a:spcBef>
            </a:pPr>
            <a:r>
              <a:rPr lang="ru-RU" sz="4000" b="0">
                <a:latin typeface="Times New Roman" pitchFamily="18" charset="0"/>
              </a:rPr>
              <a:t>никаких реакций!</a:t>
            </a:r>
          </a:p>
        </p:txBody>
      </p:sp>
      <p:sp>
        <p:nvSpPr>
          <p:cNvPr id="923654" name="Text Box 6"/>
          <p:cNvSpPr txBox="1">
            <a:spLocks noChangeArrowheads="1"/>
          </p:cNvSpPr>
          <p:nvPr/>
        </p:nvSpPr>
        <p:spPr bwMode="auto">
          <a:xfrm>
            <a:off x="287338" y="1158875"/>
            <a:ext cx="8497887" cy="2519363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D1B03"/>
            </a:solidFill>
            <a:miter lim="800000"/>
            <a:headEnd/>
            <a:tailEnd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ru-RU" sz="4000" b="0">
                <a:latin typeface="Times New Roman" pitchFamily="18" charset="0"/>
              </a:rPr>
              <a:t>Реализация может не принимать</a:t>
            </a:r>
          </a:p>
          <a:p>
            <a:pPr algn="ctr">
              <a:spcBef>
                <a:spcPct val="10000"/>
              </a:spcBef>
            </a:pPr>
            <a:r>
              <a:rPr lang="ru-RU" sz="4000" b="0">
                <a:latin typeface="Times New Roman" pitchFamily="18" charset="0"/>
              </a:rPr>
              <a:t>стимул!</a:t>
            </a:r>
          </a:p>
        </p:txBody>
      </p:sp>
      <p:sp>
        <p:nvSpPr>
          <p:cNvPr id="923655" name="Text Box 7"/>
          <p:cNvSpPr txBox="1">
            <a:spLocks noChangeArrowheads="1"/>
          </p:cNvSpPr>
          <p:nvPr/>
        </p:nvSpPr>
        <p:spPr bwMode="auto">
          <a:xfrm>
            <a:off x="287338" y="1158875"/>
            <a:ext cx="8497887" cy="2519363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D1B03"/>
            </a:solidFill>
            <a:miter lim="800000"/>
            <a:headEnd/>
            <a:tailEnd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ru-RU" sz="3600" b="0">
                <a:latin typeface="Times New Roman" pitchFamily="18" charset="0"/>
              </a:rPr>
              <a:t>     </a:t>
            </a:r>
            <a:r>
              <a:rPr lang="en-US" sz="3600" b="0">
                <a:latin typeface="Times New Roman" pitchFamily="18" charset="0"/>
              </a:rPr>
              <a:t> </a:t>
            </a:r>
            <a:r>
              <a:rPr lang="ru-RU" sz="3600" b="0">
                <a:latin typeface="Times New Roman" pitchFamily="18" charset="0"/>
              </a:rPr>
              <a:t>  Реализация может </a:t>
            </a:r>
            <a:r>
              <a:rPr lang="ru-RU" sz="3600" b="0" i="1">
                <a:latin typeface="Times New Roman" pitchFamily="18" charset="0"/>
              </a:rPr>
              <a:t>разрушиться</a:t>
            </a:r>
            <a:r>
              <a:rPr lang="ru-RU" sz="3600" b="0">
                <a:latin typeface="Times New Roman" pitchFamily="18" charset="0"/>
              </a:rPr>
              <a:t>!</a:t>
            </a:r>
          </a:p>
          <a:p>
            <a:pPr algn="dist">
              <a:lnSpc>
                <a:spcPct val="85000"/>
              </a:lnSpc>
            </a:pPr>
            <a:r>
              <a:rPr lang="ru-RU" sz="3600" b="0">
                <a:latin typeface="Times New Roman" pitchFamily="18" charset="0"/>
              </a:rPr>
              <a:t>Разрушение </a:t>
            </a:r>
            <a:r>
              <a:rPr lang="ru-RU" sz="5400">
                <a:sym typeface="Symbol" pitchFamily="18" charset="2"/>
              </a:rPr>
              <a:t></a:t>
            </a:r>
            <a:r>
              <a:rPr lang="en-US" sz="36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3600" b="0">
                <a:latin typeface="Times New Roman" pitchFamily="18" charset="0"/>
              </a:rPr>
              <a:t>можно понимать как</a:t>
            </a:r>
            <a:br>
              <a:rPr lang="ru-RU" sz="3600" b="0">
                <a:latin typeface="Times New Roman" pitchFamily="18" charset="0"/>
              </a:rPr>
            </a:br>
            <a:r>
              <a:rPr lang="ru-RU" sz="3600" b="0">
                <a:latin typeface="Times New Roman" pitchFamily="18" charset="0"/>
              </a:rPr>
              <a:t>любое нежелательное поведение,</a:t>
            </a:r>
            <a:br>
              <a:rPr lang="ru-RU" sz="3600" b="0">
                <a:latin typeface="Times New Roman" pitchFamily="18" charset="0"/>
              </a:rPr>
            </a:br>
            <a:r>
              <a:rPr lang="ru-RU" sz="3600" b="0">
                <a:latin typeface="Times New Roman" pitchFamily="18" charset="0"/>
              </a:rPr>
              <a:t>в том числе </a:t>
            </a:r>
            <a:r>
              <a:rPr lang="ru-RU" sz="3600" b="0" i="1">
                <a:latin typeface="Times New Roman" pitchFamily="18" charset="0"/>
              </a:rPr>
              <a:t>дивергенцию</a:t>
            </a:r>
            <a:r>
              <a:rPr lang="ru-RU" sz="3600" b="0">
                <a:latin typeface="Times New Roman" pitchFamily="18" charset="0"/>
              </a:rPr>
              <a:t>.</a:t>
            </a:r>
          </a:p>
        </p:txBody>
      </p:sp>
      <p:sp>
        <p:nvSpPr>
          <p:cNvPr id="923712" name="AutoShape 64"/>
          <p:cNvSpPr>
            <a:spLocks noChangeAspect="1" noChangeArrowheads="1"/>
          </p:cNvSpPr>
          <p:nvPr/>
        </p:nvSpPr>
        <p:spPr bwMode="auto">
          <a:xfrm>
            <a:off x="576263" y="1520825"/>
            <a:ext cx="539750" cy="255588"/>
          </a:xfrm>
          <a:prstGeom prst="roundRect">
            <a:avLst>
              <a:gd name="adj" fmla="val 44116"/>
            </a:avLst>
          </a:prstGeom>
          <a:solidFill>
            <a:srgbClr val="FF6600"/>
          </a:soli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lIns="126000" rIns="126000" anchor="ctr"/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Futura Md BT"/>
              </a:rPr>
              <a:t>N</a:t>
            </a:r>
            <a:r>
              <a:rPr lang="en-US" sz="900" b="0">
                <a:solidFill>
                  <a:schemeClr val="bg1"/>
                </a:solidFill>
                <a:latin typeface="Futura Md BT"/>
              </a:rPr>
              <a:t> </a:t>
            </a:r>
            <a:r>
              <a:rPr lang="en-US" sz="1200" b="0">
                <a:solidFill>
                  <a:schemeClr val="bg1"/>
                </a:solidFill>
                <a:latin typeface="Futura Md BT"/>
              </a:rPr>
              <a:t>E</a:t>
            </a:r>
            <a:r>
              <a:rPr lang="en-US" sz="900" b="0">
                <a:solidFill>
                  <a:schemeClr val="bg1"/>
                </a:solidFill>
                <a:latin typeface="Futura Md BT"/>
              </a:rPr>
              <a:t> </a:t>
            </a:r>
            <a:r>
              <a:rPr lang="en-US" sz="1200" b="0">
                <a:solidFill>
                  <a:schemeClr val="bg1"/>
                </a:solidFill>
                <a:latin typeface="Futura Md BT"/>
              </a:rPr>
              <a:t>W</a:t>
            </a:r>
            <a:endParaRPr lang="ru-RU" sz="1200" b="0">
              <a:solidFill>
                <a:schemeClr val="bg1"/>
              </a:solidFill>
              <a:latin typeface="Futura Md BT"/>
            </a:endParaRPr>
          </a:p>
        </p:txBody>
      </p:sp>
      <p:pic>
        <p:nvPicPr>
          <p:cNvPr id="923662" name="Picture 14" descr="COMPU0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4868863"/>
            <a:ext cx="690245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677" name="Text Box 29"/>
          <p:cNvSpPr txBox="1">
            <a:spLocks noChangeArrowheads="1"/>
          </p:cNvSpPr>
          <p:nvPr/>
        </p:nvSpPr>
        <p:spPr bwMode="auto">
          <a:xfrm>
            <a:off x="914400" y="5446713"/>
            <a:ext cx="66754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zh-TW" sz="3000" b="0">
                <a:solidFill>
                  <a:schemeClr val="bg1"/>
                </a:solidFill>
                <a:sym typeface="Symbol" pitchFamily="18" charset="2"/>
              </a:rPr>
              <a:t>чёрный ящик, в котором реализация</a:t>
            </a:r>
            <a:endParaRPr lang="ru-RU" sz="3000" b="0">
              <a:solidFill>
                <a:schemeClr val="bg1"/>
              </a:solidFill>
              <a:sym typeface="Symbol" pitchFamily="18" charset="2"/>
            </a:endParaRPr>
          </a:p>
        </p:txBody>
      </p:sp>
      <p:pic>
        <p:nvPicPr>
          <p:cNvPr id="923663" name="Picture 15" descr="MONTORempty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53100" y="5192713"/>
            <a:ext cx="1576388" cy="1227137"/>
          </a:xfrm>
          <a:noFill/>
        </p:spPr>
      </p:pic>
      <p:sp>
        <p:nvSpPr>
          <p:cNvPr id="923681" name="Text Box 33"/>
          <p:cNvSpPr txBox="1">
            <a:spLocks noChangeArrowheads="1"/>
          </p:cNvSpPr>
          <p:nvPr/>
        </p:nvSpPr>
        <p:spPr bwMode="auto">
          <a:xfrm>
            <a:off x="5976938" y="5210175"/>
            <a:ext cx="11620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6600">
                <a:solidFill>
                  <a:schemeClr val="bg1"/>
                </a:solidFill>
                <a:sym typeface="Symbol" pitchFamily="18" charset="2"/>
              </a:rPr>
              <a:t>!y</a:t>
            </a:r>
            <a:endParaRPr lang="ru-RU" sz="660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923682" name="Text Box 34"/>
          <p:cNvSpPr txBox="1">
            <a:spLocks noChangeArrowheads="1"/>
          </p:cNvSpPr>
          <p:nvPr/>
        </p:nvSpPr>
        <p:spPr bwMode="auto">
          <a:xfrm>
            <a:off x="5976938" y="5210175"/>
            <a:ext cx="11620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6600">
                <a:solidFill>
                  <a:schemeClr val="bg1"/>
                </a:solidFill>
                <a:sym typeface="Symbol" pitchFamily="18" charset="2"/>
              </a:rPr>
              <a:t>!u</a:t>
            </a:r>
            <a:endParaRPr lang="ru-RU" sz="660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923702" name="Text Box 54"/>
          <p:cNvSpPr txBox="1">
            <a:spLocks noChangeArrowheads="1"/>
          </p:cNvSpPr>
          <p:nvPr/>
        </p:nvSpPr>
        <p:spPr bwMode="auto">
          <a:xfrm>
            <a:off x="5976938" y="5210175"/>
            <a:ext cx="11620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6600">
                <a:solidFill>
                  <a:schemeClr val="bg1"/>
                </a:solidFill>
                <a:sym typeface="Symbol" pitchFamily="18" charset="2"/>
              </a:rPr>
              <a:t></a:t>
            </a:r>
          </a:p>
        </p:txBody>
      </p:sp>
      <p:sp>
        <p:nvSpPr>
          <p:cNvPr id="923703" name="Text Box 55"/>
          <p:cNvSpPr txBox="1">
            <a:spLocks noChangeArrowheads="1"/>
          </p:cNvSpPr>
          <p:nvPr/>
        </p:nvSpPr>
        <p:spPr bwMode="auto">
          <a:xfrm>
            <a:off x="5976938" y="5210175"/>
            <a:ext cx="11620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6600">
                <a:solidFill>
                  <a:schemeClr val="bg1"/>
                </a:solidFill>
                <a:sym typeface="Symbol" pitchFamily="18" charset="2"/>
              </a:rPr>
              <a:t></a:t>
            </a:r>
            <a:endParaRPr lang="ru-RU" sz="660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923656" name="Text Box 8"/>
          <p:cNvSpPr txBox="1">
            <a:spLocks noChangeArrowheads="1"/>
          </p:cNvSpPr>
          <p:nvPr/>
        </p:nvSpPr>
        <p:spPr bwMode="auto">
          <a:xfrm>
            <a:off x="3995738" y="4076700"/>
            <a:ext cx="4995862" cy="579438"/>
          </a:xfrm>
          <a:prstGeom prst="rect">
            <a:avLst/>
          </a:prstGeom>
          <a:solidFill>
            <a:srgbClr val="E7FDFC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spcBef>
                <a:spcPct val="50000"/>
              </a:spcBef>
            </a:pPr>
            <a:r>
              <a:rPr lang="ru-RU" sz="2800" b="0">
                <a:latin typeface="Times New Roman" pitchFamily="18" charset="0"/>
              </a:rPr>
              <a:t>- стационарность = нет реакций</a:t>
            </a:r>
          </a:p>
        </p:txBody>
      </p:sp>
      <p:sp>
        <p:nvSpPr>
          <p:cNvPr id="923657" name="Text Box 9"/>
          <p:cNvSpPr txBox="1">
            <a:spLocks noChangeArrowheads="1"/>
          </p:cNvSpPr>
          <p:nvPr/>
        </p:nvSpPr>
        <p:spPr bwMode="auto">
          <a:xfrm>
            <a:off x="4148138" y="4076700"/>
            <a:ext cx="4995862" cy="579438"/>
          </a:xfrm>
          <a:prstGeom prst="rect">
            <a:avLst/>
          </a:prstGeom>
          <a:solidFill>
            <a:srgbClr val="E7FDE7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spcBef>
                <a:spcPct val="50000"/>
              </a:spcBef>
            </a:pPr>
            <a:r>
              <a:rPr lang="ru-RU" sz="2800" b="0">
                <a:latin typeface="Times New Roman" pitchFamily="18" charset="0"/>
              </a:rPr>
              <a:t> (обычные) трассы</a:t>
            </a:r>
            <a:r>
              <a:rPr lang="en-US" sz="2800" b="0">
                <a:latin typeface="Times New Roman" pitchFamily="18" charset="0"/>
              </a:rPr>
              <a:t> -  </a:t>
            </a:r>
            <a:r>
              <a:rPr lang="en-US" sz="2800" i="1">
                <a:latin typeface="Times New Roman" pitchFamily="18" charset="0"/>
              </a:rPr>
              <a:t>traces</a:t>
            </a:r>
            <a:endParaRPr lang="ru-RU" sz="2800" i="1">
              <a:latin typeface="Times New Roman" pitchFamily="18" charset="0"/>
            </a:endParaRPr>
          </a:p>
        </p:txBody>
      </p:sp>
      <p:sp>
        <p:nvSpPr>
          <p:cNvPr id="923659" name="Text Box 11"/>
          <p:cNvSpPr txBox="1">
            <a:spLocks noChangeArrowheads="1"/>
          </p:cNvSpPr>
          <p:nvPr/>
        </p:nvSpPr>
        <p:spPr bwMode="auto">
          <a:xfrm>
            <a:off x="5040313" y="4076700"/>
            <a:ext cx="3887787" cy="579438"/>
          </a:xfrm>
          <a:prstGeom prst="rect">
            <a:avLst/>
          </a:prstGeom>
          <a:solidFill>
            <a:srgbClr val="E7FDFC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spcBef>
                <a:spcPct val="50000"/>
              </a:spcBef>
            </a:pPr>
            <a:r>
              <a:rPr lang="ru-RU" sz="2800" b="0">
                <a:latin typeface="Times New Roman" pitchFamily="18" charset="0"/>
              </a:rPr>
              <a:t>- блокировка стимула</a:t>
            </a:r>
            <a:r>
              <a:rPr lang="ru-RU" sz="2800"/>
              <a:t> </a:t>
            </a:r>
            <a:r>
              <a:rPr lang="en-US" sz="2800"/>
              <a:t>?a</a:t>
            </a:r>
            <a:endParaRPr lang="ru-RU" sz="3200"/>
          </a:p>
        </p:txBody>
      </p:sp>
      <p:sp>
        <p:nvSpPr>
          <p:cNvPr id="923660" name="Text Box 12"/>
          <p:cNvSpPr txBox="1">
            <a:spLocks noChangeArrowheads="1"/>
          </p:cNvSpPr>
          <p:nvPr/>
        </p:nvSpPr>
        <p:spPr bwMode="auto">
          <a:xfrm>
            <a:off x="5651500" y="4076700"/>
            <a:ext cx="2555875" cy="579438"/>
          </a:xfrm>
          <a:prstGeom prst="rect">
            <a:avLst/>
          </a:prstGeom>
          <a:solidFill>
            <a:srgbClr val="E7FDFC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spcBef>
                <a:spcPct val="50000"/>
              </a:spcBef>
            </a:pPr>
            <a:r>
              <a:rPr lang="ru-RU" sz="2800" b="0">
                <a:latin typeface="Times New Roman" pitchFamily="18" charset="0"/>
              </a:rPr>
              <a:t>- разрушение</a:t>
            </a:r>
            <a:endParaRPr lang="ru-RU" sz="3200"/>
          </a:p>
        </p:txBody>
      </p:sp>
      <p:sp>
        <p:nvSpPr>
          <p:cNvPr id="923661" name="Text Box 13"/>
          <p:cNvSpPr txBox="1">
            <a:spLocks noChangeArrowheads="1"/>
          </p:cNvSpPr>
          <p:nvPr/>
        </p:nvSpPr>
        <p:spPr bwMode="auto">
          <a:xfrm>
            <a:off x="5335588" y="4076700"/>
            <a:ext cx="3557587" cy="579438"/>
          </a:xfrm>
          <a:prstGeom prst="rect">
            <a:avLst/>
          </a:prstGeom>
          <a:solidFill>
            <a:srgbClr val="E7FDE7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spcBef>
                <a:spcPct val="50000"/>
              </a:spcBef>
            </a:pPr>
            <a:r>
              <a:rPr lang="ru-RU" sz="2800" b="0">
                <a:latin typeface="Times New Roman" pitchFamily="18" charset="0"/>
              </a:rPr>
              <a:t> </a:t>
            </a:r>
            <a:r>
              <a:rPr lang="ru-RU" sz="2800" b="0">
                <a:latin typeface="Times New Roman" pitchFamily="18" charset="0"/>
                <a:sym typeface="Symbol" pitchFamily="18" charset="2"/>
              </a:rPr>
              <a:t>-</a:t>
            </a:r>
            <a:r>
              <a:rPr lang="ru-RU" sz="2800" b="0">
                <a:latin typeface="Times New Roman" pitchFamily="18" charset="0"/>
              </a:rPr>
              <a:t>трассы - </a:t>
            </a:r>
            <a:r>
              <a:rPr lang="en-US" sz="2800" i="1">
                <a:latin typeface="Times New Roman" pitchFamily="18" charset="0"/>
              </a:rPr>
              <a:t>traces</a:t>
            </a:r>
            <a:r>
              <a:rPr lang="ru-RU" sz="2800" b="0" baseline="-25000">
                <a:latin typeface="Times New Roman" pitchFamily="18" charset="0"/>
                <a:sym typeface="Symbol" pitchFamily="18" charset="2"/>
              </a:rPr>
              <a:t></a:t>
            </a:r>
          </a:p>
        </p:txBody>
      </p:sp>
      <p:sp>
        <p:nvSpPr>
          <p:cNvPr id="923664" name="Text Box 16"/>
          <p:cNvSpPr txBox="1">
            <a:spLocks noChangeArrowheads="1"/>
          </p:cNvSpPr>
          <p:nvPr/>
        </p:nvSpPr>
        <p:spPr bwMode="auto">
          <a:xfrm>
            <a:off x="431800" y="225425"/>
            <a:ext cx="8245475" cy="7143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bIns="118800">
            <a:spAutoFit/>
          </a:bodyPr>
          <a:lstStyle/>
          <a:p>
            <a:pPr algn="ctr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-м</a:t>
            </a: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ашина тестирования</a:t>
            </a:r>
            <a:endParaRPr lang="ru-RU" sz="36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sym typeface="Symbol" pitchFamily="18" charset="2"/>
            </a:endParaRPr>
          </a:p>
        </p:txBody>
      </p:sp>
      <p:grpSp>
        <p:nvGrpSpPr>
          <p:cNvPr id="21528" name="Group 17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1553" name="Rectangle 18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54" name="Rectangle 19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55" name="Rectangle 20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56" name="Rectangle 21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57" name="Rectangle 22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58" name="Rectangle 23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59" name="Rectangle 24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60" name="Rectangle 25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61" name="Text Box 26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21562" name="Picture 27" descr="IP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63" name="Text Box 28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923678" name="Text Box 30"/>
          <p:cNvSpPr txBox="1">
            <a:spLocks noChangeArrowheads="1"/>
          </p:cNvSpPr>
          <p:nvPr/>
        </p:nvSpPr>
        <p:spPr bwMode="auto">
          <a:xfrm>
            <a:off x="3811588" y="5210175"/>
            <a:ext cx="7207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800">
                <a:solidFill>
                  <a:srgbClr val="F5F3E3"/>
                </a:solidFill>
              </a:rPr>
              <a:t>...</a:t>
            </a:r>
          </a:p>
        </p:txBody>
      </p:sp>
      <p:sp>
        <p:nvSpPr>
          <p:cNvPr id="923679" name="Text Box 31"/>
          <p:cNvSpPr txBox="1">
            <a:spLocks noChangeArrowheads="1"/>
          </p:cNvSpPr>
          <p:nvPr/>
        </p:nvSpPr>
        <p:spPr bwMode="auto">
          <a:xfrm>
            <a:off x="5976938" y="5210175"/>
            <a:ext cx="1163637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6600">
                <a:solidFill>
                  <a:schemeClr val="bg1"/>
                </a:solidFill>
                <a:sym typeface="Symbol" pitchFamily="18" charset="2"/>
              </a:rPr>
              <a:t>?a</a:t>
            </a:r>
            <a:endParaRPr lang="ru-RU" sz="6600">
              <a:solidFill>
                <a:schemeClr val="bg1"/>
              </a:solidFill>
              <a:sym typeface="Symbol" pitchFamily="18" charset="2"/>
            </a:endParaRPr>
          </a:p>
        </p:txBody>
      </p:sp>
      <p:sp>
        <p:nvSpPr>
          <p:cNvPr id="923680" name="Text Box 32"/>
          <p:cNvSpPr txBox="1">
            <a:spLocks noChangeArrowheads="1"/>
          </p:cNvSpPr>
          <p:nvPr/>
        </p:nvSpPr>
        <p:spPr bwMode="auto">
          <a:xfrm>
            <a:off x="5976938" y="5210175"/>
            <a:ext cx="11620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6600">
                <a:solidFill>
                  <a:schemeClr val="bg1"/>
                </a:solidFill>
                <a:sym typeface="Symbol" pitchFamily="18" charset="2"/>
              </a:rPr>
              <a:t>?b</a:t>
            </a:r>
            <a:endParaRPr lang="ru-RU" sz="6600">
              <a:solidFill>
                <a:schemeClr val="bg1"/>
              </a:solidFill>
              <a:sym typeface="Symbol" pitchFamily="18" charset="2"/>
            </a:endParaRP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1042988" y="5397500"/>
            <a:ext cx="752475" cy="857250"/>
            <a:chOff x="657" y="2069"/>
            <a:chExt cx="474" cy="540"/>
          </a:xfrm>
        </p:grpSpPr>
        <p:pic>
          <p:nvPicPr>
            <p:cNvPr id="21551" name="Picture 37" descr="KEYU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7" y="2069"/>
              <a:ext cx="474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52" name="Text Box 38"/>
            <p:cNvSpPr txBox="1">
              <a:spLocks noChangeArrowheads="1"/>
            </p:cNvSpPr>
            <p:nvPr/>
          </p:nvSpPr>
          <p:spPr bwMode="auto">
            <a:xfrm>
              <a:off x="748" y="2160"/>
              <a:ext cx="2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000"/>
                <a:t>?a</a:t>
              </a:r>
              <a:endParaRPr lang="ru-RU" sz="3000"/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2051050" y="5397500"/>
            <a:ext cx="752475" cy="857250"/>
            <a:chOff x="657" y="2069"/>
            <a:chExt cx="474" cy="540"/>
          </a:xfrm>
        </p:grpSpPr>
        <p:pic>
          <p:nvPicPr>
            <p:cNvPr id="21549" name="Picture 40" descr="KEYU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7" y="2069"/>
              <a:ext cx="474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50" name="Text Box 41"/>
            <p:cNvSpPr txBox="1">
              <a:spLocks noChangeArrowheads="1"/>
            </p:cNvSpPr>
            <p:nvPr/>
          </p:nvSpPr>
          <p:spPr bwMode="auto">
            <a:xfrm>
              <a:off x="748" y="2160"/>
              <a:ext cx="29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000"/>
                <a:t>?b</a:t>
              </a:r>
              <a:endParaRPr lang="ru-RU" sz="3000"/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3054350" y="5397500"/>
            <a:ext cx="752475" cy="857250"/>
            <a:chOff x="657" y="2069"/>
            <a:chExt cx="474" cy="540"/>
          </a:xfrm>
        </p:grpSpPr>
        <p:pic>
          <p:nvPicPr>
            <p:cNvPr id="21547" name="Picture 43" descr="KEYU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7" y="2069"/>
              <a:ext cx="474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48" name="Text Box 44"/>
            <p:cNvSpPr txBox="1">
              <a:spLocks noChangeArrowheads="1"/>
            </p:cNvSpPr>
            <p:nvPr/>
          </p:nvSpPr>
          <p:spPr bwMode="auto">
            <a:xfrm>
              <a:off x="748" y="2160"/>
              <a:ext cx="2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000"/>
                <a:t>?c</a:t>
              </a:r>
              <a:endParaRPr lang="ru-RU" sz="3000"/>
            </a:p>
          </p:txBody>
        </p: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4746625" y="5397500"/>
            <a:ext cx="752475" cy="857250"/>
            <a:chOff x="3447" y="1684"/>
            <a:chExt cx="474" cy="540"/>
          </a:xfrm>
        </p:grpSpPr>
        <p:pic>
          <p:nvPicPr>
            <p:cNvPr id="21545" name="Picture 46" descr="KEYUP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47" y="1684"/>
              <a:ext cx="474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46" name="Text Box 47"/>
            <p:cNvSpPr txBox="1">
              <a:spLocks noChangeArrowheads="1"/>
            </p:cNvSpPr>
            <p:nvPr/>
          </p:nvSpPr>
          <p:spPr bwMode="auto">
            <a:xfrm>
              <a:off x="3636" y="1718"/>
              <a:ext cx="11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200">
                  <a:solidFill>
                    <a:srgbClr val="FE1610"/>
                  </a:solidFill>
                </a:rPr>
                <a:t>!</a:t>
              </a:r>
              <a:endParaRPr lang="ru-RU" sz="4200">
                <a:solidFill>
                  <a:srgbClr val="FE1610"/>
                </a:solidFill>
              </a:endParaRPr>
            </a:p>
          </p:txBody>
        </p:sp>
      </p:grpSp>
      <p:sp>
        <p:nvSpPr>
          <p:cNvPr id="923696" name="Text Box 48"/>
          <p:cNvSpPr txBox="1">
            <a:spLocks noChangeArrowheads="1"/>
          </p:cNvSpPr>
          <p:nvPr/>
        </p:nvSpPr>
        <p:spPr bwMode="auto">
          <a:xfrm>
            <a:off x="431800" y="4076700"/>
            <a:ext cx="720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3200"/>
              <a:t>?a</a:t>
            </a:r>
            <a:endParaRPr lang="ru-RU" sz="3200"/>
          </a:p>
        </p:txBody>
      </p:sp>
      <p:sp>
        <p:nvSpPr>
          <p:cNvPr id="923697" name="Text Box 49"/>
          <p:cNvSpPr txBox="1">
            <a:spLocks noChangeArrowheads="1"/>
          </p:cNvSpPr>
          <p:nvPr/>
        </p:nvSpPr>
        <p:spPr bwMode="auto">
          <a:xfrm>
            <a:off x="1077913" y="4076700"/>
            <a:ext cx="720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3200"/>
              <a:t>?b</a:t>
            </a:r>
            <a:endParaRPr lang="ru-RU" sz="3200"/>
          </a:p>
        </p:txBody>
      </p:sp>
      <p:sp>
        <p:nvSpPr>
          <p:cNvPr id="923698" name="Text Box 50"/>
          <p:cNvSpPr txBox="1">
            <a:spLocks noChangeArrowheads="1"/>
          </p:cNvSpPr>
          <p:nvPr/>
        </p:nvSpPr>
        <p:spPr bwMode="auto">
          <a:xfrm>
            <a:off x="1690688" y="4076700"/>
            <a:ext cx="720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3200"/>
              <a:t>!y</a:t>
            </a:r>
            <a:endParaRPr lang="ru-RU" sz="3200"/>
          </a:p>
        </p:txBody>
      </p:sp>
      <p:sp>
        <p:nvSpPr>
          <p:cNvPr id="923699" name="Text Box 51"/>
          <p:cNvSpPr txBox="1">
            <a:spLocks noChangeArrowheads="1"/>
          </p:cNvSpPr>
          <p:nvPr/>
        </p:nvSpPr>
        <p:spPr bwMode="auto">
          <a:xfrm>
            <a:off x="2195513" y="4076700"/>
            <a:ext cx="720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3200"/>
              <a:t>!u</a:t>
            </a:r>
            <a:endParaRPr lang="ru-RU" sz="3200"/>
          </a:p>
        </p:txBody>
      </p:sp>
      <p:sp>
        <p:nvSpPr>
          <p:cNvPr id="923700" name="Text Box 52"/>
          <p:cNvSpPr txBox="1">
            <a:spLocks noChangeArrowheads="1"/>
          </p:cNvSpPr>
          <p:nvPr/>
        </p:nvSpPr>
        <p:spPr bwMode="auto">
          <a:xfrm>
            <a:off x="2698750" y="4076700"/>
            <a:ext cx="720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3200">
                <a:sym typeface="Symbol" pitchFamily="18" charset="2"/>
              </a:rPr>
              <a:t></a:t>
            </a:r>
          </a:p>
        </p:txBody>
      </p:sp>
      <p:sp>
        <p:nvSpPr>
          <p:cNvPr id="923701" name="Text Box 53"/>
          <p:cNvSpPr txBox="1">
            <a:spLocks noChangeArrowheads="1"/>
          </p:cNvSpPr>
          <p:nvPr/>
        </p:nvSpPr>
        <p:spPr bwMode="auto">
          <a:xfrm>
            <a:off x="3419475" y="4076700"/>
            <a:ext cx="720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3200">
                <a:sym typeface="Symbol" pitchFamily="18" charset="2"/>
              </a:rPr>
              <a:t>{?a}</a:t>
            </a:r>
          </a:p>
        </p:txBody>
      </p:sp>
      <p:sp>
        <p:nvSpPr>
          <p:cNvPr id="923704" name="Text Box 56"/>
          <p:cNvSpPr txBox="1">
            <a:spLocks noChangeArrowheads="1"/>
          </p:cNvSpPr>
          <p:nvPr/>
        </p:nvSpPr>
        <p:spPr bwMode="auto">
          <a:xfrm>
            <a:off x="4679950" y="4076700"/>
            <a:ext cx="720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3200">
                <a:sym typeface="Symbol" pitchFamily="18" charset="2"/>
              </a:rPr>
              <a:t></a:t>
            </a:r>
          </a:p>
        </p:txBody>
      </p:sp>
      <p:sp>
        <p:nvSpPr>
          <p:cNvPr id="923711" name="Text Box 63"/>
          <p:cNvSpPr txBox="1">
            <a:spLocks noChangeArrowheads="1"/>
          </p:cNvSpPr>
          <p:nvPr/>
        </p:nvSpPr>
        <p:spPr bwMode="auto">
          <a:xfrm>
            <a:off x="4140200" y="4076700"/>
            <a:ext cx="720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3200"/>
              <a:t>?b</a:t>
            </a:r>
            <a:endParaRPr lang="ru-RU" sz="3200"/>
          </a:p>
        </p:txBody>
      </p:sp>
      <p:sp>
        <p:nvSpPr>
          <p:cNvPr id="923658" name="Text Box 10"/>
          <p:cNvSpPr txBox="1">
            <a:spLocks noChangeArrowheads="1"/>
          </p:cNvSpPr>
          <p:nvPr/>
        </p:nvSpPr>
        <p:spPr bwMode="auto">
          <a:xfrm>
            <a:off x="3492500" y="3968750"/>
            <a:ext cx="3457575" cy="819150"/>
          </a:xfrm>
          <a:prstGeom prst="rect">
            <a:avLst/>
          </a:prstGeom>
          <a:solidFill>
            <a:srgbClr val="E7FDE7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0">
                <a:latin typeface="Times New Roman" pitchFamily="18" charset="0"/>
              </a:rPr>
              <a:t> трассы с задержками</a:t>
            </a:r>
            <a:r>
              <a:rPr lang="en-US" sz="2800" b="0">
                <a:latin typeface="Times New Roman" pitchFamily="18" charset="0"/>
              </a:rPr>
              <a:t/>
            </a:r>
            <a:br>
              <a:rPr lang="en-US" sz="2800" b="0">
                <a:latin typeface="Times New Roman" pitchFamily="18" charset="0"/>
              </a:rPr>
            </a:br>
            <a:r>
              <a:rPr lang="ru-RU" sz="2800" b="0">
                <a:latin typeface="Times New Roman" pitchFamily="18" charset="0"/>
              </a:rPr>
              <a:t>– </a:t>
            </a:r>
            <a:r>
              <a:rPr lang="en-US" sz="2800" i="1">
                <a:latin typeface="Times New Roman" pitchFamily="18" charset="0"/>
              </a:rPr>
              <a:t>Suspension traces</a:t>
            </a:r>
            <a:endParaRPr lang="ru-RU" sz="2800" i="1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3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3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3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23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23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3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3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"/>
                            </p:stCondLst>
                            <p:childTnLst>
                              <p:par>
                                <p:cTn id="32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"/>
                            </p:stCondLst>
                            <p:childTnLst>
                              <p:par>
                                <p:cTn id="37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00"/>
                            </p:stCondLst>
                            <p:childTnLst>
                              <p:par>
                                <p:cTn id="42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" fill="hold"/>
                                        <p:tgtEl>
                                          <p:spTgt spid="92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" fill="hold"/>
                                        <p:tgtEl>
                                          <p:spTgt spid="923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00"/>
                            </p:stCondLst>
                            <p:childTnLst>
                              <p:par>
                                <p:cTn id="47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3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23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3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23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23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23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23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23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23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23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23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23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23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23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923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923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23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923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923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923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23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23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923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7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23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923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923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8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500"/>
                            </p:stCondLst>
                            <p:childTnLst>
                              <p:par>
                                <p:cTn id="1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923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23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23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23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923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923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000"/>
                            </p:stCondLst>
                            <p:childTnLst>
                              <p:par>
                                <p:cTn id="2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20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923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923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923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3000"/>
                            </p:stCondLst>
                            <p:childTnLst>
                              <p:par>
                                <p:cTn id="2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923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923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923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3500"/>
                            </p:stCondLst>
                            <p:childTnLst>
                              <p:par>
                                <p:cTn id="24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92" decel="100000"/>
                                        <p:tgtEl>
                                          <p:spTgt spid="9237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192" decel="100000"/>
                                        <p:tgtEl>
                                          <p:spTgt spid="9237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9237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5" dur="192" fill="hold"/>
                                        <p:tgtEl>
                                          <p:spTgt spid="923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923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7" dur="192" fill="hold"/>
                                        <p:tgtEl>
                                          <p:spTgt spid="923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923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4000"/>
                            </p:stCondLst>
                            <p:childTnLst>
                              <p:par>
                                <p:cTn id="250" presetID="7" presetClass="emph" presetSubtype="10" repeatCount="indefinite" accel="50000" decel="50000" autoRev="1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251" dur="500" fill="hold"/>
                                        <p:tgtEl>
                                          <p:spTgt spid="9237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9237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6" dur="500"/>
                                        <p:tgtEl>
                                          <p:spTgt spid="92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706" grpId="0" animBg="1"/>
      <p:bldP spid="923708" grpId="0" animBg="1"/>
      <p:bldP spid="923709" grpId="0" animBg="1"/>
      <p:bldP spid="923710" grpId="0" animBg="1"/>
      <p:bldP spid="923653" grpId="0" animBg="1"/>
      <p:bldP spid="923653" grpId="1" animBg="1"/>
      <p:bldP spid="923654" grpId="0" animBg="1"/>
      <p:bldP spid="923654" grpId="1" animBg="1"/>
      <p:bldP spid="923655" grpId="0" animBg="1"/>
      <p:bldP spid="923655" grpId="1" animBg="1"/>
      <p:bldP spid="923712" grpId="0" animBg="1"/>
      <p:bldP spid="923712" grpId="1" animBg="1"/>
      <p:bldP spid="923677" grpId="0"/>
      <p:bldP spid="923677" grpId="1"/>
      <p:bldP spid="923681" grpId="0"/>
      <p:bldP spid="923681" grpId="1"/>
      <p:bldP spid="923682" grpId="0"/>
      <p:bldP spid="923682" grpId="1"/>
      <p:bldP spid="923702" grpId="0"/>
      <p:bldP spid="923702" grpId="1"/>
      <p:bldP spid="923702" grpId="2"/>
      <p:bldP spid="923702" grpId="3"/>
      <p:bldP spid="923703" grpId="0"/>
      <p:bldP spid="923703" grpId="1"/>
      <p:bldP spid="923656" grpId="0" animBg="1"/>
      <p:bldP spid="923656" grpId="1" animBg="1"/>
      <p:bldP spid="923657" grpId="0" animBg="1"/>
      <p:bldP spid="923657" grpId="1" animBg="1"/>
      <p:bldP spid="923659" grpId="0" animBg="1"/>
      <p:bldP spid="923659" grpId="1" animBg="1"/>
      <p:bldP spid="923660" grpId="0" animBg="1"/>
      <p:bldP spid="923660" grpId="1" animBg="1"/>
      <p:bldP spid="923661" grpId="0" animBg="1"/>
      <p:bldP spid="923678" grpId="0"/>
      <p:bldP spid="923679" grpId="0"/>
      <p:bldP spid="923679" grpId="1"/>
      <p:bldP spid="923680" grpId="0"/>
      <p:bldP spid="923680" grpId="1"/>
      <p:bldP spid="923680" grpId="2"/>
      <p:bldP spid="923680" grpId="3"/>
      <p:bldP spid="923696" grpId="0"/>
      <p:bldP spid="923697" grpId="0"/>
      <p:bldP spid="923698" grpId="0"/>
      <p:bldP spid="923699" grpId="0"/>
      <p:bldP spid="923700" grpId="0"/>
      <p:bldP spid="923701" grpId="0"/>
      <p:bldP spid="923704" grpId="0"/>
      <p:bldP spid="923711" grpId="0"/>
      <p:bldP spid="923658" grpId="0" animBg="1"/>
      <p:bldP spid="92365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E88B24B-251C-4AD1-99DF-43EC5547064B}" type="slidenum">
              <a:rPr lang="ru-RU">
                <a:latin typeface="Arial" pitchFamily="34" charset="0"/>
              </a:rPr>
              <a:pPr/>
              <a:t>21</a:t>
            </a:fld>
            <a:endParaRPr lang="ru-RU">
              <a:latin typeface="Arial" pitchFamily="34" charset="0"/>
            </a:endParaRPr>
          </a:p>
        </p:txBody>
      </p:sp>
      <p:sp>
        <p:nvSpPr>
          <p:cNvPr id="921602" name="Text Box 2"/>
          <p:cNvSpPr txBox="1">
            <a:spLocks noChangeArrowheads="1"/>
          </p:cNvSpPr>
          <p:nvPr/>
        </p:nvSpPr>
        <p:spPr bwMode="auto">
          <a:xfrm>
            <a:off x="5335588" y="2924175"/>
            <a:ext cx="3467100" cy="528638"/>
          </a:xfrm>
          <a:prstGeom prst="rect">
            <a:avLst/>
          </a:prstGeom>
          <a:solidFill>
            <a:srgbClr val="F8F2DC"/>
          </a:solidFill>
          <a:ln w="9525">
            <a:solidFill>
              <a:srgbClr val="D5B12D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0">
                <a:latin typeface="Times New Roman" pitchFamily="18" charset="0"/>
              </a:rPr>
              <a:t> </a:t>
            </a:r>
            <a:r>
              <a:rPr lang="ru-RU" sz="2400" b="0">
                <a:latin typeface="Times New Roman" pitchFamily="18" charset="0"/>
                <a:sym typeface="Symbol" pitchFamily="18" charset="2"/>
              </a:rPr>
              <a:t>-</a:t>
            </a:r>
            <a:r>
              <a:rPr lang="ru-RU" sz="2400" b="0">
                <a:latin typeface="Times New Roman" pitchFamily="18" charset="0"/>
              </a:rPr>
              <a:t>трассы</a:t>
            </a:r>
            <a:r>
              <a:rPr lang="en-US" sz="2400" b="0">
                <a:latin typeface="Times New Roman" pitchFamily="18" charset="0"/>
              </a:rPr>
              <a:t>:    </a:t>
            </a:r>
            <a:r>
              <a:rPr lang="ru-RU" sz="2400" b="0">
                <a:latin typeface="Times New Roman" pitchFamily="18" charset="0"/>
              </a:rPr>
              <a:t> </a:t>
            </a:r>
            <a:r>
              <a:rPr lang="en-US" sz="2800" i="1">
                <a:latin typeface="Times New Roman" pitchFamily="18" charset="0"/>
              </a:rPr>
              <a:t>ioco</a:t>
            </a:r>
            <a:r>
              <a:rPr lang="ru-RU" sz="2800" b="0" baseline="-25000">
                <a:latin typeface="Times New Roman" pitchFamily="18" charset="0"/>
                <a:sym typeface="Symbol" pitchFamily="18" charset="2"/>
              </a:rPr>
              <a:t></a:t>
            </a:r>
          </a:p>
        </p:txBody>
      </p:sp>
      <p:sp>
        <p:nvSpPr>
          <p:cNvPr id="921603" name="Text Box 3"/>
          <p:cNvSpPr txBox="1">
            <a:spLocks noChangeArrowheads="1"/>
          </p:cNvSpPr>
          <p:nvPr/>
        </p:nvSpPr>
        <p:spPr bwMode="auto">
          <a:xfrm>
            <a:off x="323850" y="908050"/>
            <a:ext cx="8496300" cy="504825"/>
          </a:xfrm>
          <a:prstGeom prst="rect">
            <a:avLst/>
          </a:prstGeom>
          <a:solidFill>
            <a:srgbClr val="F8F2D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54000" rIns="54000"/>
          <a:lstStyle/>
          <a:p>
            <a:pPr>
              <a:lnSpc>
                <a:spcPct val="85000"/>
              </a:lnSpc>
            </a:pPr>
            <a:r>
              <a:rPr lang="ru-RU" sz="2400" b="0">
                <a:latin typeface="Times New Roman" pitchFamily="18" charset="0"/>
              </a:rPr>
              <a:t>для каждого</a:t>
            </a:r>
            <a:r>
              <a:rPr lang="ru-RU" sz="2400"/>
              <a:t> </a:t>
            </a:r>
            <a:r>
              <a:rPr lang="en-US" sz="2800"/>
              <a:t>?x</a:t>
            </a:r>
            <a:r>
              <a:rPr lang="en-US" sz="2400"/>
              <a:t> </a:t>
            </a:r>
            <a:r>
              <a:rPr lang="ru-RU" sz="2400" b="0">
                <a:latin typeface="Times New Roman" pitchFamily="18" charset="0"/>
              </a:rPr>
              <a:t>кнопка</a:t>
            </a:r>
            <a:r>
              <a:rPr lang="ru-RU" sz="2400" b="0"/>
              <a:t> </a:t>
            </a:r>
            <a:r>
              <a:rPr lang="en-US" sz="2800"/>
              <a:t>“?x”</a:t>
            </a:r>
            <a:r>
              <a:rPr lang="ru-RU" sz="2400" b="0">
                <a:latin typeface="Times New Roman" pitchFamily="18" charset="0"/>
              </a:rPr>
              <a:t>,      для всех</a:t>
            </a:r>
            <a:r>
              <a:rPr lang="en-US" sz="2400"/>
              <a:t> </a:t>
            </a:r>
            <a:r>
              <a:rPr lang="en-US" sz="2800"/>
              <a:t>!y</a:t>
            </a:r>
            <a:r>
              <a:rPr lang="en-US" sz="2400"/>
              <a:t> </a:t>
            </a:r>
            <a:r>
              <a:rPr lang="ru-RU" sz="2400" b="0">
                <a:latin typeface="Times New Roman" pitchFamily="18" charset="0"/>
              </a:rPr>
              <a:t>общая кнопка</a:t>
            </a:r>
            <a:r>
              <a:rPr lang="ru-RU" sz="2400"/>
              <a:t> </a:t>
            </a:r>
            <a:r>
              <a:rPr lang="en-US" sz="2800"/>
              <a:t>“</a:t>
            </a:r>
            <a:r>
              <a:rPr lang="en-US" sz="2800">
                <a:solidFill>
                  <a:srgbClr val="FE1610"/>
                </a:solidFill>
              </a:rPr>
              <a:t>!</a:t>
            </a:r>
            <a:r>
              <a:rPr lang="en-US" sz="2800"/>
              <a:t>”</a:t>
            </a:r>
            <a:endParaRPr lang="ru-RU" sz="2800"/>
          </a:p>
        </p:txBody>
      </p:sp>
      <p:sp>
        <p:nvSpPr>
          <p:cNvPr id="921607" name="Text Box 7"/>
          <p:cNvSpPr txBox="1">
            <a:spLocks noChangeArrowheads="1"/>
          </p:cNvSpPr>
          <p:nvPr/>
        </p:nvSpPr>
        <p:spPr bwMode="auto">
          <a:xfrm>
            <a:off x="323850" y="2924175"/>
            <a:ext cx="4427538" cy="528638"/>
          </a:xfrm>
          <a:prstGeom prst="rect">
            <a:avLst/>
          </a:prstGeom>
          <a:solidFill>
            <a:srgbClr val="E7FDE7"/>
          </a:solidFill>
          <a:ln w="9525">
            <a:solidFill>
              <a:srgbClr val="13E51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0">
                <a:latin typeface="Times New Roman" pitchFamily="18" charset="0"/>
              </a:rPr>
              <a:t>трассы с задержками</a:t>
            </a:r>
            <a:r>
              <a:rPr lang="en-US" sz="2400" b="0">
                <a:latin typeface="Times New Roman" pitchFamily="18" charset="0"/>
              </a:rPr>
              <a:t>:    </a:t>
            </a:r>
            <a:r>
              <a:rPr lang="ru-RU" sz="2400" b="0">
                <a:latin typeface="Times New Roman" pitchFamily="18" charset="0"/>
              </a:rPr>
              <a:t> </a:t>
            </a:r>
            <a:r>
              <a:rPr lang="en-US" sz="2800" i="1">
                <a:latin typeface="Times New Roman" pitchFamily="18" charset="0"/>
              </a:rPr>
              <a:t>ioco</a:t>
            </a:r>
            <a:endParaRPr lang="ru-RU" sz="2800" i="1">
              <a:latin typeface="Times New Roman" pitchFamily="18" charset="0"/>
            </a:endParaRPr>
          </a:p>
        </p:txBody>
      </p:sp>
      <p:sp>
        <p:nvSpPr>
          <p:cNvPr id="921608" name="Text Box 8"/>
          <p:cNvSpPr txBox="1">
            <a:spLocks noChangeArrowheads="1"/>
          </p:cNvSpPr>
          <p:nvPr/>
        </p:nvSpPr>
        <p:spPr bwMode="auto">
          <a:xfrm>
            <a:off x="431800" y="152400"/>
            <a:ext cx="8245475" cy="7143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bIns="118800">
            <a:spAutoFit/>
          </a:bodyPr>
          <a:lstStyle/>
          <a:p>
            <a:pPr algn="ctr">
              <a:defRPr/>
            </a:pPr>
            <a:r>
              <a:rPr lang="en-US" altLang="zh-TW" sz="3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新細明體" pitchFamily="18" charset="-120"/>
              </a:rPr>
              <a:t>ioco</a:t>
            </a:r>
            <a:r>
              <a:rPr lang="ru-RU" altLang="zh-TW" sz="3600" b="0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</a:t>
            </a: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   </a:t>
            </a: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и   классическое   </a:t>
            </a:r>
            <a:r>
              <a:rPr lang="en-US" altLang="zh-TW" sz="3600" i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新細明體" pitchFamily="18" charset="-120"/>
              </a:rPr>
              <a:t>ioco</a:t>
            </a:r>
            <a:endParaRPr lang="ru-RU" sz="3600" b="0" baseline="-2500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sym typeface="Symbol" pitchFamily="18" charset="2"/>
            </a:endParaRPr>
          </a:p>
        </p:txBody>
      </p:sp>
      <p:grpSp>
        <p:nvGrpSpPr>
          <p:cNvPr id="22535" name="Group 9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22550" name="Rectangle 10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1" name="Rectangle 11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2" name="Rectangle 12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3" name="Rectangle 13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4" name="Rectangle 14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5" name="Rectangle 15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6" name="Rectangle 16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7" name="Rectangle 17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8" name="Text Box 18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22559" name="Picture 19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60" name="Text Box 20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921634" name="Text Box 34"/>
          <p:cNvSpPr txBox="1">
            <a:spLocks noChangeArrowheads="1"/>
          </p:cNvSpPr>
          <p:nvPr/>
        </p:nvSpPr>
        <p:spPr bwMode="auto">
          <a:xfrm>
            <a:off x="323850" y="1484313"/>
            <a:ext cx="8496300" cy="1368425"/>
          </a:xfrm>
          <a:prstGeom prst="rect">
            <a:avLst/>
          </a:prstGeom>
          <a:solidFill>
            <a:srgbClr val="F8F2DC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lIns="54000" rIns="54000"/>
          <a:lstStyle/>
          <a:p>
            <a:pPr>
              <a:lnSpc>
                <a:spcPct val="85000"/>
              </a:lnSpc>
            </a:pPr>
            <a:r>
              <a:rPr lang="ru-RU" sz="3200" b="0"/>
              <a:t>наблюдения:</a:t>
            </a:r>
            <a:r>
              <a:rPr lang="ru-RU" sz="2400" b="0"/>
              <a:t> </a:t>
            </a:r>
            <a:r>
              <a:rPr lang="ru-RU" sz="2400" b="0">
                <a:latin typeface="Times New Roman" pitchFamily="18" charset="0"/>
              </a:rPr>
              <a:t>стимулы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800">
                <a:sym typeface="Symbol" pitchFamily="18" charset="2"/>
              </a:rPr>
              <a:t>?x</a:t>
            </a:r>
            <a:r>
              <a:rPr lang="en-US" sz="24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400" b="0">
                <a:latin typeface="Times New Roman" pitchFamily="18" charset="0"/>
                <a:sym typeface="Symbol" pitchFamily="18" charset="2"/>
              </a:rPr>
              <a:t>и реакции </a:t>
            </a:r>
            <a:r>
              <a:rPr lang="en-US" sz="2800">
                <a:sym typeface="Symbol" pitchFamily="18" charset="2"/>
              </a:rPr>
              <a:t>!y</a:t>
            </a:r>
            <a:endParaRPr lang="ru-RU" sz="2800">
              <a:sym typeface="Symbol" pitchFamily="18" charset="2"/>
            </a:endParaRPr>
          </a:p>
          <a:p>
            <a:pPr>
              <a:lnSpc>
                <a:spcPct val="85000"/>
              </a:lnSpc>
            </a:pPr>
            <a:r>
              <a:rPr lang="ru-RU" sz="2400" b="0">
                <a:latin typeface="Times New Roman" pitchFamily="18" charset="0"/>
              </a:rPr>
              <a:t>отказы:   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</a:t>
            </a:r>
            <a:r>
              <a:rPr lang="ru-RU" sz="2400" b="0">
                <a:latin typeface="Times New Roman" pitchFamily="18" charset="0"/>
                <a:sym typeface="Symbol" pitchFamily="18" charset="2"/>
              </a:rPr>
              <a:t>	</a:t>
            </a:r>
            <a:r>
              <a:rPr lang="en-US" sz="2400" b="0">
                <a:latin typeface="Times New Roman" pitchFamily="18" charset="0"/>
                <a:sym typeface="Symbol" pitchFamily="18" charset="2"/>
              </a:rPr>
              <a:t>-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400" b="0">
                <a:latin typeface="Times New Roman" pitchFamily="18" charset="0"/>
              </a:rPr>
              <a:t>стационарность (отсутствие реакций)</a:t>
            </a:r>
          </a:p>
        </p:txBody>
      </p:sp>
      <p:sp>
        <p:nvSpPr>
          <p:cNvPr id="921635" name="Text Box 35"/>
          <p:cNvSpPr txBox="1">
            <a:spLocks noChangeArrowheads="1"/>
          </p:cNvSpPr>
          <p:nvPr/>
        </p:nvSpPr>
        <p:spPr bwMode="auto">
          <a:xfrm>
            <a:off x="215900" y="3598863"/>
            <a:ext cx="11430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I </a:t>
            </a:r>
            <a:r>
              <a:rPr lang="en-US" sz="2800" i="1">
                <a:latin typeface="Times New Roman" pitchFamily="18" charset="0"/>
              </a:rPr>
              <a:t>ioco</a:t>
            </a:r>
            <a:r>
              <a:rPr lang="en-US" sz="2800"/>
              <a:t> S</a:t>
            </a:r>
            <a:endParaRPr lang="ru-RU" sz="2800"/>
          </a:p>
        </p:txBody>
      </p:sp>
      <p:sp>
        <p:nvSpPr>
          <p:cNvPr id="921636" name="Text Box 36"/>
          <p:cNvSpPr txBox="1">
            <a:spLocks noChangeArrowheads="1"/>
          </p:cNvSpPr>
          <p:nvPr/>
        </p:nvSpPr>
        <p:spPr bwMode="auto">
          <a:xfrm>
            <a:off x="215900" y="4514850"/>
            <a:ext cx="28670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I </a:t>
            </a:r>
            <a:r>
              <a:rPr lang="en-US" sz="2800" i="1">
                <a:latin typeface="Times New Roman" pitchFamily="18" charset="0"/>
              </a:rPr>
              <a:t>ioco</a:t>
            </a:r>
            <a:r>
              <a:rPr lang="en-US" sz="2800"/>
              <a:t> </a:t>
            </a:r>
            <a:r>
              <a:rPr lang="en-US" sz="2800" i="1">
                <a:latin typeface="Comic Sans MS" pitchFamily="66" charset="0"/>
              </a:rPr>
              <a:t>Demonic</a:t>
            </a:r>
            <a:r>
              <a:rPr lang="en-US" sz="2800"/>
              <a:t> (S)</a:t>
            </a:r>
            <a:endParaRPr lang="ru-RU" sz="2800"/>
          </a:p>
        </p:txBody>
      </p:sp>
      <p:sp>
        <p:nvSpPr>
          <p:cNvPr id="921637" name="Text Box 37"/>
          <p:cNvSpPr txBox="1">
            <a:spLocks noChangeArrowheads="1"/>
          </p:cNvSpPr>
          <p:nvPr/>
        </p:nvSpPr>
        <p:spPr bwMode="auto">
          <a:xfrm>
            <a:off x="215900" y="5792788"/>
            <a:ext cx="29781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I </a:t>
            </a:r>
            <a:r>
              <a:rPr lang="en-US" sz="2800" i="1">
                <a:latin typeface="Times New Roman" pitchFamily="18" charset="0"/>
              </a:rPr>
              <a:t>ioco</a:t>
            </a:r>
            <a:r>
              <a:rPr lang="en-US" sz="2800" b="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en-US" sz="2800"/>
              <a:t> </a:t>
            </a:r>
            <a:r>
              <a:rPr lang="en-US" sz="2800" i="1">
                <a:latin typeface="Comic Sans MS" pitchFamily="66" charset="0"/>
              </a:rPr>
              <a:t>Gamma</a:t>
            </a:r>
            <a:r>
              <a:rPr lang="en-US" sz="2800" b="0" baseline="-25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/>
              <a:t>(S)</a:t>
            </a:r>
            <a:endParaRPr lang="ru-RU" sz="2800"/>
          </a:p>
        </p:txBody>
      </p:sp>
      <p:sp>
        <p:nvSpPr>
          <p:cNvPr id="921638" name="Text Box 38"/>
          <p:cNvSpPr txBox="1">
            <a:spLocks noChangeArrowheads="1"/>
          </p:cNvSpPr>
          <p:nvPr/>
        </p:nvSpPr>
        <p:spPr bwMode="auto">
          <a:xfrm>
            <a:off x="333375" y="2381250"/>
            <a:ext cx="8472488" cy="455613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</p:spPr>
        <p:txBody>
          <a:bodyPr wrap="none" lIns="54000" rIns="54000"/>
          <a:lstStyle/>
          <a:p>
            <a:pPr>
              <a:lnSpc>
                <a:spcPct val="85000"/>
              </a:lnSpc>
            </a:pPr>
            <a:r>
              <a:rPr lang="ru-RU" sz="2400" b="0">
                <a:latin typeface="Times New Roman" pitchFamily="18" charset="0"/>
              </a:rPr>
              <a:t>	</a:t>
            </a:r>
            <a:r>
              <a:rPr lang="en-US" sz="2400" b="0">
                <a:latin typeface="Times New Roman" pitchFamily="18" charset="0"/>
              </a:rPr>
              <a:t> </a:t>
            </a:r>
            <a:r>
              <a:rPr lang="en-US" sz="2800"/>
              <a:t>{?x}</a:t>
            </a:r>
            <a:r>
              <a:rPr lang="ru-RU" sz="2400"/>
              <a:t>	</a:t>
            </a:r>
            <a:r>
              <a:rPr lang="en-US" sz="2400" b="0">
                <a:latin typeface="Times New Roman" pitchFamily="18" charset="0"/>
              </a:rPr>
              <a:t>- </a:t>
            </a:r>
            <a:r>
              <a:rPr lang="ru-RU" sz="2400" b="0">
                <a:latin typeface="Times New Roman" pitchFamily="18" charset="0"/>
              </a:rPr>
              <a:t>блокировка стимула для каждого </a:t>
            </a:r>
            <a:r>
              <a:rPr lang="en-US" sz="2800"/>
              <a:t>?x</a:t>
            </a:r>
            <a:endParaRPr lang="ru-RU" sz="28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921639" name="Text Box 39"/>
          <p:cNvSpPr txBox="1">
            <a:spLocks noChangeArrowheads="1"/>
          </p:cNvSpPr>
          <p:nvPr/>
        </p:nvSpPr>
        <p:spPr bwMode="auto">
          <a:xfrm>
            <a:off x="6618288" y="1492250"/>
            <a:ext cx="2198687" cy="455613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</p:spPr>
        <p:txBody>
          <a:bodyPr wrap="none" lIns="54000" rIns="5400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0">
                <a:latin typeface="Times New Roman" pitchFamily="18" charset="0"/>
              </a:rPr>
              <a:t>+ разрушение  </a:t>
            </a:r>
            <a:r>
              <a:rPr lang="ru-RU" sz="2800">
                <a:latin typeface="Times New Roman" pitchFamily="18" charset="0"/>
                <a:sym typeface="Symbol" pitchFamily="18" charset="2"/>
              </a:rPr>
              <a:t></a:t>
            </a:r>
          </a:p>
        </p:txBody>
      </p:sp>
      <p:sp>
        <p:nvSpPr>
          <p:cNvPr id="921640" name="Text Box 40"/>
          <p:cNvSpPr txBox="1">
            <a:spLocks noChangeArrowheads="1"/>
          </p:cNvSpPr>
          <p:nvPr/>
        </p:nvSpPr>
        <p:spPr bwMode="auto">
          <a:xfrm>
            <a:off x="3730625" y="5805488"/>
            <a:ext cx="4645025" cy="468312"/>
          </a:xfrm>
          <a:prstGeom prst="rect">
            <a:avLst/>
          </a:prstGeom>
          <a:solidFill>
            <a:srgbClr val="F8F2DC"/>
          </a:solidFill>
          <a:ln w="57150" cmpd="thickThin" algn="ctr">
            <a:noFill/>
            <a:miter lim="800000"/>
            <a:headEnd/>
            <a:tailEnd/>
          </a:ln>
        </p:spPr>
        <p:txBody>
          <a:bodyPr bIns="82800" anchor="ctr"/>
          <a:lstStyle/>
          <a:p>
            <a:pPr algn="dist">
              <a:lnSpc>
                <a:spcPct val="80000"/>
              </a:lnSpc>
            </a:pPr>
            <a:r>
              <a:rPr lang="ru-RU" sz="2400" b="0">
                <a:latin typeface="Times New Roman" pitchFamily="18" charset="0"/>
                <a:sym typeface="Symbol" pitchFamily="18" charset="2"/>
              </a:rPr>
              <a:t>Для </a:t>
            </a:r>
            <a:r>
              <a:rPr lang="en-US" sz="2800" i="1">
                <a:latin typeface="Times New Roman" pitchFamily="18" charset="0"/>
              </a:rPr>
              <a:t>ioco</a:t>
            </a:r>
            <a:r>
              <a:rPr lang="en-US" sz="2800" b="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en-US" sz="2800"/>
              <a:t> </a:t>
            </a:r>
            <a:r>
              <a:rPr lang="ru-RU" sz="2400" b="0">
                <a:latin typeface="Times New Roman" pitchFamily="18" charset="0"/>
              </a:rPr>
              <a:t>можно продолжить </a:t>
            </a:r>
            <a:r>
              <a:rPr lang="ru-RU" sz="2800">
                <a:sym typeface="Symbol" pitchFamily="18" charset="2"/>
              </a:rPr>
              <a:t></a:t>
            </a:r>
            <a:r>
              <a:rPr lang="en-US" sz="2400" b="0">
                <a:latin typeface="Times New Roman" pitchFamily="18" charset="0"/>
              </a:rPr>
              <a:t>.</a:t>
            </a:r>
            <a:endParaRPr lang="ru-RU" sz="2400" b="0">
              <a:latin typeface="Times New Roman" pitchFamily="18" charset="0"/>
            </a:endParaRPr>
          </a:p>
        </p:txBody>
      </p:sp>
      <p:sp>
        <p:nvSpPr>
          <p:cNvPr id="921641" name="Text Box 41"/>
          <p:cNvSpPr txBox="1">
            <a:spLocks noChangeArrowheads="1"/>
          </p:cNvSpPr>
          <p:nvPr/>
        </p:nvSpPr>
        <p:spPr bwMode="auto">
          <a:xfrm>
            <a:off x="3417888" y="4424363"/>
            <a:ext cx="5614987" cy="804862"/>
          </a:xfrm>
          <a:prstGeom prst="rect">
            <a:avLst/>
          </a:prstGeom>
          <a:solidFill>
            <a:srgbClr val="E7FDE7"/>
          </a:solidFill>
          <a:ln w="57150" cmpd="thickThin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dist">
              <a:lnSpc>
                <a:spcPct val="90000"/>
              </a:lnSpc>
            </a:pPr>
            <a:r>
              <a:rPr lang="ru-RU" sz="2400" b="0">
                <a:latin typeface="Times New Roman" pitchFamily="18" charset="0"/>
              </a:rPr>
              <a:t>Стимул есть в </a:t>
            </a:r>
            <a:r>
              <a:rPr lang="en-US" sz="2800"/>
              <a:t>S</a:t>
            </a:r>
            <a:r>
              <a:rPr lang="ru-RU" sz="2400" b="0">
                <a:latin typeface="Times New Roman" pitchFamily="18" charset="0"/>
              </a:rPr>
              <a:t> с любым продолжением</a:t>
            </a:r>
            <a:br>
              <a:rPr lang="ru-RU" sz="2400" b="0">
                <a:latin typeface="Times New Roman" pitchFamily="18" charset="0"/>
              </a:rPr>
            </a:br>
            <a:r>
              <a:rPr lang="ru-RU" sz="2400" b="0">
                <a:latin typeface="Times New Roman" pitchFamily="18" charset="0"/>
              </a:rPr>
              <a:t>без </a:t>
            </a:r>
            <a:r>
              <a:rPr lang="en-US" sz="2400"/>
              <a:t>{}</a:t>
            </a:r>
            <a:r>
              <a:rPr lang="ru-RU" sz="2400" b="0">
                <a:latin typeface="Times New Roman" pitchFamily="18" charset="0"/>
              </a:rPr>
              <a:t> и </a:t>
            </a:r>
            <a:r>
              <a:rPr lang="en-US" sz="2400">
                <a:sym typeface="Symbol" pitchFamily="18" charset="2"/>
              </a:rPr>
              <a:t></a:t>
            </a:r>
            <a:r>
              <a:rPr lang="en-US" sz="24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400" b="0">
                <a:latin typeface="Times New Roman" pitchFamily="18" charset="0"/>
              </a:rPr>
              <a:t>– </a:t>
            </a:r>
            <a:r>
              <a:rPr lang="ru-RU" sz="2400" b="0" i="1">
                <a:latin typeface="Times New Roman" pitchFamily="18" charset="0"/>
              </a:rPr>
              <a:t>демоническое пополнение</a:t>
            </a:r>
            <a:r>
              <a:rPr lang="en-US" sz="2400" b="0">
                <a:latin typeface="Times New Roman" pitchFamily="18" charset="0"/>
              </a:rPr>
              <a:t>.</a:t>
            </a:r>
            <a:endParaRPr lang="ru-RU" sz="2400" b="0">
              <a:latin typeface="Times New Roman" pitchFamily="18" charset="0"/>
            </a:endParaRPr>
          </a:p>
        </p:txBody>
      </p:sp>
      <p:sp>
        <p:nvSpPr>
          <p:cNvPr id="921642" name="Text Box 42"/>
          <p:cNvSpPr txBox="1">
            <a:spLocks noChangeArrowheads="1"/>
          </p:cNvSpPr>
          <p:nvPr/>
        </p:nvSpPr>
        <p:spPr bwMode="auto">
          <a:xfrm>
            <a:off x="215900" y="5233988"/>
            <a:ext cx="32162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I </a:t>
            </a:r>
            <a:r>
              <a:rPr lang="en-US" sz="2800" i="1">
                <a:latin typeface="Times New Roman" pitchFamily="18" charset="0"/>
              </a:rPr>
              <a:t>ioco</a:t>
            </a:r>
            <a:r>
              <a:rPr lang="en-US" sz="2800" b="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en-US" sz="2800"/>
              <a:t> </a:t>
            </a:r>
            <a:r>
              <a:rPr lang="en-US" sz="2800" i="1">
                <a:latin typeface="Comic Sans MS" pitchFamily="66" charset="0"/>
              </a:rPr>
              <a:t>Demonic</a:t>
            </a:r>
            <a:r>
              <a:rPr lang="en-US" sz="2800"/>
              <a:t> (S)</a:t>
            </a:r>
            <a:endParaRPr lang="ru-RU" sz="2800"/>
          </a:p>
        </p:txBody>
      </p:sp>
      <p:sp>
        <p:nvSpPr>
          <p:cNvPr id="921643" name="Text Box 43"/>
          <p:cNvSpPr txBox="1">
            <a:spLocks noChangeArrowheads="1"/>
          </p:cNvSpPr>
          <p:nvPr/>
        </p:nvSpPr>
        <p:spPr bwMode="auto">
          <a:xfrm>
            <a:off x="3455988" y="5264150"/>
            <a:ext cx="5597525" cy="469900"/>
          </a:xfrm>
          <a:prstGeom prst="rect">
            <a:avLst/>
          </a:prstGeom>
          <a:solidFill>
            <a:srgbClr val="F8F2DC"/>
          </a:solidFill>
          <a:ln w="57150" cmpd="thickThin" algn="ctr">
            <a:noFill/>
            <a:miter lim="800000"/>
            <a:headEnd/>
            <a:tailEnd/>
          </a:ln>
        </p:spPr>
        <p:txBody>
          <a:bodyPr wrap="none" bIns="82800" anchor="ctr">
            <a:spAutoFit/>
          </a:bodyPr>
          <a:lstStyle/>
          <a:p>
            <a:pPr algn="dist">
              <a:lnSpc>
                <a:spcPct val="80000"/>
              </a:lnSpc>
            </a:pPr>
            <a:r>
              <a:rPr lang="ru-RU" sz="2400" b="0">
                <a:latin typeface="Times New Roman" pitchFamily="18" charset="0"/>
              </a:rPr>
              <a:t>В </a:t>
            </a:r>
            <a:r>
              <a:rPr lang="en-US" sz="2800"/>
              <a:t>S</a:t>
            </a:r>
            <a:r>
              <a:rPr lang="ru-RU" sz="2400" b="0">
                <a:latin typeface="Times New Roman" pitchFamily="18" charset="0"/>
              </a:rPr>
              <a:t> всегда есть стимул </a:t>
            </a:r>
            <a:r>
              <a:rPr lang="ru-RU" sz="2400" b="0">
                <a:latin typeface="Times New Roman" pitchFamily="18" charset="0"/>
                <a:sym typeface="Symbol" pitchFamily="18" charset="2"/>
              </a:rPr>
              <a:t></a:t>
            </a:r>
            <a:r>
              <a:rPr lang="ru-RU" sz="2400" b="0">
                <a:latin typeface="Times New Roman" pitchFamily="18" charset="0"/>
              </a:rPr>
              <a:t> </a:t>
            </a:r>
            <a:r>
              <a:rPr lang="en-US" sz="2800" i="1">
                <a:latin typeface="Times New Roman" pitchFamily="18" charset="0"/>
              </a:rPr>
              <a:t>ioco</a:t>
            </a:r>
            <a:r>
              <a:rPr lang="en-US" sz="2800"/>
              <a:t> </a:t>
            </a:r>
            <a:r>
              <a:rPr lang="ru-RU" sz="2400" b="0">
                <a:latin typeface="Times New Roman" pitchFamily="18" charset="0"/>
                <a:sym typeface="Symbol" pitchFamily="18" charset="2"/>
              </a:rPr>
              <a:t></a:t>
            </a:r>
            <a:r>
              <a:rPr lang="ru-RU" sz="2400" b="0">
                <a:latin typeface="Times New Roman" pitchFamily="18" charset="0"/>
              </a:rPr>
              <a:t> </a:t>
            </a:r>
            <a:r>
              <a:rPr lang="en-US" sz="2800" i="1">
                <a:latin typeface="Times New Roman" pitchFamily="18" charset="0"/>
              </a:rPr>
              <a:t>ioco</a:t>
            </a:r>
            <a:r>
              <a:rPr lang="en-US" sz="2800" b="0" baseline="-25000">
                <a:latin typeface="Times New Roman" pitchFamily="18" charset="0"/>
                <a:sym typeface="Symbol" pitchFamily="18" charset="2"/>
              </a:rPr>
              <a:t></a:t>
            </a:r>
            <a:endParaRPr lang="ru-RU" sz="2800"/>
          </a:p>
        </p:txBody>
      </p:sp>
      <p:sp>
        <p:nvSpPr>
          <p:cNvPr id="921644" name="Text Box 44"/>
          <p:cNvSpPr txBox="1">
            <a:spLocks noChangeArrowheads="1"/>
          </p:cNvSpPr>
          <p:nvPr/>
        </p:nvSpPr>
        <p:spPr bwMode="auto">
          <a:xfrm>
            <a:off x="1511300" y="3905250"/>
            <a:ext cx="7519988" cy="476250"/>
          </a:xfrm>
          <a:prstGeom prst="rect">
            <a:avLst/>
          </a:prstGeom>
          <a:solidFill>
            <a:srgbClr val="E7FDE7"/>
          </a:solidFill>
          <a:ln w="57150" cmpd="thickThin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dist">
              <a:lnSpc>
                <a:spcPct val="90000"/>
              </a:lnSpc>
            </a:pPr>
            <a:r>
              <a:rPr lang="ru-RU" sz="2400" b="0" i="1">
                <a:latin typeface="Times New Roman" pitchFamily="18" charset="0"/>
              </a:rPr>
              <a:t>Не проверяется стимул, если его нет в спецификации </a:t>
            </a:r>
            <a:r>
              <a:rPr lang="en-US" sz="2800"/>
              <a:t>S</a:t>
            </a:r>
            <a:r>
              <a:rPr lang="ru-RU" sz="2400" b="0" i="1">
                <a:latin typeface="Times New Roman" pitchFamily="18" charset="0"/>
              </a:rPr>
              <a:t>.</a:t>
            </a:r>
          </a:p>
        </p:txBody>
      </p:sp>
      <p:sp>
        <p:nvSpPr>
          <p:cNvPr id="921645" name="Text Box 45"/>
          <p:cNvSpPr txBox="1">
            <a:spLocks noChangeArrowheads="1"/>
          </p:cNvSpPr>
          <p:nvPr/>
        </p:nvSpPr>
        <p:spPr bwMode="auto">
          <a:xfrm>
            <a:off x="1511300" y="3509963"/>
            <a:ext cx="7521575" cy="476250"/>
          </a:xfrm>
          <a:prstGeom prst="rect">
            <a:avLst/>
          </a:prstGeom>
          <a:solidFill>
            <a:srgbClr val="E7FDE7"/>
          </a:solidFill>
          <a:ln w="57150" cmpd="thickThin" algn="ctr">
            <a:noFill/>
            <a:miter lim="800000"/>
            <a:headEnd/>
            <a:tailEnd/>
          </a:ln>
        </p:spPr>
        <p:txBody>
          <a:bodyPr anchor="ctr"/>
          <a:lstStyle/>
          <a:p>
            <a:pPr algn="dist">
              <a:lnSpc>
                <a:spcPct val="90000"/>
              </a:lnSpc>
            </a:pPr>
            <a:r>
              <a:rPr lang="ru-RU" sz="2400" b="0">
                <a:latin typeface="Times New Roman" pitchFamily="18" charset="0"/>
              </a:rPr>
              <a:t>В </a:t>
            </a:r>
            <a:r>
              <a:rPr lang="en-US" sz="2800"/>
              <a:t>I</a:t>
            </a:r>
            <a:r>
              <a:rPr lang="en-US" sz="2400" b="0">
                <a:latin typeface="Times New Roman" pitchFamily="18" charset="0"/>
              </a:rPr>
              <a:t> </a:t>
            </a:r>
            <a:r>
              <a:rPr lang="ru-RU" sz="2400" b="0">
                <a:latin typeface="Times New Roman" pitchFamily="18" charset="0"/>
              </a:rPr>
              <a:t>и </a:t>
            </a:r>
            <a:r>
              <a:rPr lang="en-US" sz="2800"/>
              <a:t>S</a:t>
            </a:r>
            <a:r>
              <a:rPr lang="ru-RU" sz="2400" b="0">
                <a:latin typeface="Times New Roman" pitchFamily="18" charset="0"/>
              </a:rPr>
              <a:t> нет разрушения. В реализации </a:t>
            </a:r>
            <a:r>
              <a:rPr lang="en-US" sz="2800"/>
              <a:t>I</a:t>
            </a:r>
            <a:r>
              <a:rPr lang="ru-RU" sz="2400" b="0">
                <a:latin typeface="Times New Roman" pitchFamily="18" charset="0"/>
              </a:rPr>
              <a:t> нет</a:t>
            </a:r>
            <a:r>
              <a:rPr lang="en-US" sz="2400" b="0">
                <a:latin typeface="Times New Roman" pitchFamily="18" charset="0"/>
              </a:rPr>
              <a:t> </a:t>
            </a:r>
            <a:r>
              <a:rPr lang="ru-RU" sz="2400" b="0">
                <a:latin typeface="Times New Roman" pitchFamily="18" charset="0"/>
              </a:rPr>
              <a:t>блокировок.</a:t>
            </a:r>
          </a:p>
        </p:txBody>
      </p:sp>
      <p:sp>
        <p:nvSpPr>
          <p:cNvPr id="921649" name="Text Box 49"/>
          <p:cNvSpPr txBox="1">
            <a:spLocks noChangeArrowheads="1"/>
          </p:cNvSpPr>
          <p:nvPr/>
        </p:nvSpPr>
        <p:spPr bwMode="auto">
          <a:xfrm>
            <a:off x="250825" y="908050"/>
            <a:ext cx="8642350" cy="1873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2800" i="1">
                <a:latin typeface="Times New Roman" pitchFamily="18" charset="0"/>
              </a:rPr>
              <a:t>ioco</a:t>
            </a:r>
            <a:r>
              <a:rPr lang="ru-RU" sz="2800" b="0">
                <a:latin typeface="Times New Roman" pitchFamily="18" charset="0"/>
              </a:rPr>
              <a:t>-спецификации </a:t>
            </a:r>
            <a:r>
              <a:rPr lang="en-US" sz="2800" b="0">
                <a:latin typeface="Times New Roman" pitchFamily="18" charset="0"/>
              </a:rPr>
              <a:t>  </a:t>
            </a:r>
            <a:r>
              <a:rPr lang="ru-RU" sz="2800">
                <a:latin typeface="Times New Roman" pitchFamily="18" charset="0"/>
              </a:rPr>
              <a:t>=</a:t>
            </a:r>
            <a:r>
              <a:rPr lang="en-US" sz="2800" b="0"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800" i="1">
                <a:latin typeface="Times New Roman" pitchFamily="18" charset="0"/>
              </a:rPr>
              <a:t>ioco</a:t>
            </a:r>
            <a:r>
              <a:rPr lang="ru-RU" sz="2800" b="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ru-RU" sz="2800" b="0">
                <a:latin typeface="Times New Roman" pitchFamily="18" charset="0"/>
              </a:rPr>
              <a:t>-спецификации без </a:t>
            </a:r>
            <a:r>
              <a:rPr lang="ru-RU" sz="2800">
                <a:sym typeface="Symbol" pitchFamily="18" charset="2"/>
              </a:rPr>
              <a:t></a:t>
            </a:r>
          </a:p>
          <a:p>
            <a:pPr algn="ctr">
              <a:spcBef>
                <a:spcPct val="35000"/>
              </a:spcBef>
            </a:pPr>
            <a:r>
              <a:rPr lang="en-US" sz="2800" i="1">
                <a:latin typeface="Times New Roman" pitchFamily="18" charset="0"/>
              </a:rPr>
              <a:t>ioco</a:t>
            </a:r>
            <a:r>
              <a:rPr lang="ru-RU" sz="2800" b="0">
                <a:latin typeface="Times New Roman" pitchFamily="18" charset="0"/>
              </a:rPr>
              <a:t>-реализации </a:t>
            </a:r>
            <a:r>
              <a:rPr lang="en-US" sz="2800" b="0">
                <a:latin typeface="Times New Roman" pitchFamily="18" charset="0"/>
              </a:rPr>
              <a:t>  </a:t>
            </a:r>
            <a:r>
              <a:rPr lang="ru-RU" sz="2800">
                <a:latin typeface="Times New Roman" pitchFamily="18" charset="0"/>
              </a:rPr>
              <a:t>=</a:t>
            </a:r>
            <a:r>
              <a:rPr lang="en-US" sz="2800" b="0"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2800" i="1">
                <a:latin typeface="Times New Roman" pitchFamily="18" charset="0"/>
              </a:rPr>
              <a:t>ioco</a:t>
            </a:r>
            <a:r>
              <a:rPr lang="ru-RU" sz="2800" b="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ru-RU" sz="2800" b="0">
                <a:latin typeface="Times New Roman" pitchFamily="18" charset="0"/>
              </a:rPr>
              <a:t>-реализации без </a:t>
            </a:r>
            <a:r>
              <a:rPr lang="en-US" sz="2800"/>
              <a:t>{?x}</a:t>
            </a:r>
            <a:r>
              <a:rPr lang="ru-RU" sz="2800" b="0">
                <a:latin typeface="Times New Roman" pitchFamily="18" charset="0"/>
              </a:rPr>
              <a:t> и </a:t>
            </a:r>
            <a:r>
              <a:rPr lang="ru-RU" sz="2800">
                <a:sym typeface="Symbol" pitchFamily="18" charset="2"/>
              </a:rPr>
              <a:t></a:t>
            </a:r>
            <a:endParaRPr lang="en-US" sz="2800" b="0">
              <a:latin typeface="Times New Roman" pitchFamily="18" charset="0"/>
            </a:endParaRPr>
          </a:p>
          <a:p>
            <a:pPr algn="ctr">
              <a:spcBef>
                <a:spcPct val="35000"/>
              </a:spcBef>
            </a:pPr>
            <a:r>
              <a:rPr lang="ru-RU" sz="2800" b="0">
                <a:latin typeface="Times New Roman" pitchFamily="18" charset="0"/>
              </a:rPr>
              <a:t>на общем домене :    </a:t>
            </a:r>
            <a:r>
              <a:rPr lang="en-US" sz="2800"/>
              <a:t>I </a:t>
            </a:r>
            <a:r>
              <a:rPr lang="en-US" sz="2800" i="1">
                <a:latin typeface="Times New Roman" pitchFamily="18" charset="0"/>
              </a:rPr>
              <a:t>ioco</a:t>
            </a:r>
            <a:r>
              <a:rPr lang="en-US" sz="2800"/>
              <a:t> S</a:t>
            </a:r>
            <a:r>
              <a:rPr lang="ru-RU" sz="2800">
                <a:latin typeface="Times New Roman" pitchFamily="18" charset="0"/>
              </a:rPr>
              <a:t>   =   </a:t>
            </a:r>
            <a:r>
              <a:rPr lang="ru-RU" sz="2800" b="0">
                <a:latin typeface="Times New Roman" pitchFamily="18" charset="0"/>
              </a:rPr>
              <a:t> </a:t>
            </a:r>
            <a:r>
              <a:rPr lang="en-US" sz="2800"/>
              <a:t>I </a:t>
            </a:r>
            <a:r>
              <a:rPr lang="en-US" sz="2800" i="1">
                <a:latin typeface="Times New Roman" pitchFamily="18" charset="0"/>
              </a:rPr>
              <a:t>ioco</a:t>
            </a:r>
            <a:r>
              <a:rPr lang="en-US" sz="2800" b="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en-US" sz="2800"/>
              <a:t> </a:t>
            </a:r>
            <a:r>
              <a:rPr lang="en-US" sz="2800" i="1">
                <a:latin typeface="Comic Sans MS" pitchFamily="66" charset="0"/>
              </a:rPr>
              <a:t>Gamma</a:t>
            </a:r>
            <a:r>
              <a:rPr lang="en-US" sz="2800" b="0" baseline="-2500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/>
              <a:t>(S)</a:t>
            </a:r>
            <a:endParaRPr lang="ru-RU" sz="2800" b="0" baseline="-250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921652" name="Text Box 52"/>
          <p:cNvSpPr txBox="1">
            <a:spLocks noChangeArrowheads="1"/>
          </p:cNvSpPr>
          <p:nvPr/>
        </p:nvSpPr>
        <p:spPr bwMode="auto">
          <a:xfrm>
            <a:off x="323850" y="2924175"/>
            <a:ext cx="8496300" cy="3305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ru-RU" sz="2800" b="0">
                <a:latin typeface="Times New Roman" pitchFamily="18" charset="0"/>
                <a:sym typeface="Symbol" pitchFamily="18" charset="2"/>
              </a:rPr>
              <a:t>Два </a:t>
            </a:r>
            <a:r>
              <a:rPr lang="ru-RU" sz="2800" b="0" i="1">
                <a:latin typeface="Times New Roman" pitchFamily="18" charset="0"/>
                <a:sym typeface="Symbol" pitchFamily="18" charset="2"/>
              </a:rPr>
              <a:t>допущения полноты</a:t>
            </a:r>
            <a:r>
              <a:rPr lang="ru-RU" sz="2800" b="0">
                <a:latin typeface="Times New Roman" pitchFamily="18" charset="0"/>
                <a:sym typeface="Symbol" pitchFamily="18" charset="2"/>
              </a:rPr>
              <a:t/>
            </a:r>
            <a:br>
              <a:rPr lang="ru-RU" sz="2800" b="0">
                <a:latin typeface="Times New Roman" pitchFamily="18" charset="0"/>
                <a:sym typeface="Symbol" pitchFamily="18" charset="2"/>
              </a:rPr>
            </a:br>
            <a:r>
              <a:rPr lang="ru-RU" sz="2800" b="0">
                <a:latin typeface="Times New Roman" pitchFamily="18" charset="0"/>
                <a:sym typeface="Symbol" pitchFamily="18" charset="2"/>
              </a:rPr>
              <a:t>(как понимать неспецифицированный стимул):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2800" i="1">
                <a:latin typeface="Comic Sans MS" pitchFamily="66" charset="0"/>
                <a:sym typeface="Symbol" pitchFamily="18" charset="2"/>
              </a:rPr>
              <a:t>Demonic</a:t>
            </a:r>
            <a:r>
              <a:rPr lang="en-US" sz="28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sz="2800" b="0">
                <a:latin typeface="Times New Roman" pitchFamily="18" charset="0"/>
                <a:sym typeface="Symbol" pitchFamily="18" charset="2"/>
              </a:rPr>
              <a:t>–	стимул принимается, а дальше всё, что</a:t>
            </a:r>
            <a:br>
              <a:rPr lang="ru-RU" sz="2800" b="0">
                <a:latin typeface="Times New Roman" pitchFamily="18" charset="0"/>
                <a:sym typeface="Symbol" pitchFamily="18" charset="2"/>
              </a:rPr>
            </a:br>
            <a:r>
              <a:rPr lang="ru-RU" sz="2800" b="0">
                <a:latin typeface="Times New Roman" pitchFamily="18" charset="0"/>
                <a:sym typeface="Symbol" pitchFamily="18" charset="2"/>
              </a:rPr>
              <a:t>		угодно, кроме блокировок и разрушения;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2800" i="1">
                <a:latin typeface="Comic Sans MS" pitchFamily="66" charset="0"/>
                <a:sym typeface="Symbol" pitchFamily="18" charset="2"/>
              </a:rPr>
              <a:t>Gamma</a:t>
            </a:r>
            <a:r>
              <a:rPr lang="en-US" sz="2800" b="0">
                <a:latin typeface="Times New Roman" pitchFamily="18" charset="0"/>
                <a:sym typeface="Symbol" pitchFamily="18" charset="2"/>
              </a:rPr>
              <a:t> –</a:t>
            </a:r>
            <a:r>
              <a:rPr lang="ru-RU" sz="2800" b="0">
                <a:latin typeface="Times New Roman" pitchFamily="18" charset="0"/>
                <a:sym typeface="Symbol" pitchFamily="18" charset="2"/>
              </a:rPr>
              <a:t>	всё, что угодно,</a:t>
            </a:r>
            <a:br>
              <a:rPr lang="ru-RU" sz="2800" b="0">
                <a:latin typeface="Times New Roman" pitchFamily="18" charset="0"/>
                <a:sym typeface="Symbol" pitchFamily="18" charset="2"/>
              </a:rPr>
            </a:br>
            <a:r>
              <a:rPr lang="ru-RU" sz="2800" b="0">
                <a:latin typeface="Times New Roman" pitchFamily="18" charset="0"/>
                <a:sym typeface="Symbol" pitchFamily="18" charset="2"/>
              </a:rPr>
              <a:t>		включая блокировки и разрушение.</a:t>
            </a:r>
          </a:p>
          <a:p>
            <a:pPr algn="ctr">
              <a:lnSpc>
                <a:spcPct val="90000"/>
              </a:lnSpc>
              <a:spcBef>
                <a:spcPct val="40000"/>
              </a:spcBef>
            </a:pPr>
            <a:r>
              <a:rPr lang="ru-RU" sz="2800" b="0">
                <a:latin typeface="Times New Roman" pitchFamily="18" charset="0"/>
                <a:sym typeface="Symbol" pitchFamily="18" charset="2"/>
              </a:rPr>
              <a:t>Используются и другие допущения полноты.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9216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7FDE7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216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216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9216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7FDE7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9216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216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2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2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2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2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2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21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2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2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21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21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21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21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2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21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21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21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1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21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21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21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21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21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21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21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2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02" grpId="0" animBg="1"/>
      <p:bldP spid="921607" grpId="0" animBg="1"/>
      <p:bldP spid="921607" grpId="1" animBg="1"/>
      <p:bldP spid="921635" grpId="0"/>
      <p:bldP spid="921635" grpId="1"/>
      <p:bldP spid="921636" grpId="0"/>
      <p:bldP spid="921636" grpId="1"/>
      <p:bldP spid="921637" grpId="0"/>
      <p:bldP spid="921637" grpId="1"/>
      <p:bldP spid="921640" grpId="0" animBg="1"/>
      <p:bldP spid="921640" grpId="1" animBg="1"/>
      <p:bldP spid="921641" grpId="0" animBg="1"/>
      <p:bldP spid="921641" grpId="1" animBg="1"/>
      <p:bldP spid="921642" grpId="0"/>
      <p:bldP spid="921642" grpId="1"/>
      <p:bldP spid="921643" grpId="0" animBg="1"/>
      <p:bldP spid="921643" grpId="1" animBg="1"/>
      <p:bldP spid="921644" grpId="0" animBg="1"/>
      <p:bldP spid="921644" grpId="1" animBg="1"/>
      <p:bldP spid="921645" grpId="0" animBg="1"/>
      <p:bldP spid="921645" grpId="1" animBg="1"/>
      <p:bldP spid="9216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EA2FE0-D1D6-4852-B665-71CEE9F0C7D8}" type="slidenum">
              <a:rPr lang="ru-RU">
                <a:latin typeface="Arial" pitchFamily="34" charset="0"/>
              </a:rPr>
              <a:pPr/>
              <a:t>22</a:t>
            </a:fld>
            <a:endParaRPr lang="ru-RU">
              <a:latin typeface="Arial" pitchFamily="34" charset="0"/>
            </a:endParaRPr>
          </a:p>
        </p:txBody>
      </p:sp>
      <p:sp>
        <p:nvSpPr>
          <p:cNvPr id="23555" name="Text Box 33"/>
          <p:cNvSpPr txBox="1">
            <a:spLocks noChangeArrowheads="1"/>
          </p:cNvSpPr>
          <p:nvPr/>
        </p:nvSpPr>
        <p:spPr bwMode="auto">
          <a:xfrm>
            <a:off x="468313" y="873125"/>
            <a:ext cx="8243887" cy="3168650"/>
          </a:xfrm>
          <a:prstGeom prst="rect">
            <a:avLst/>
          </a:prstGeom>
          <a:solidFill>
            <a:srgbClr val="F8F2DC"/>
          </a:solidFill>
          <a:ln w="38100" cmpd="dbl">
            <a:solidFill>
              <a:srgbClr val="FF0000"/>
            </a:solidFill>
            <a:miter lim="800000"/>
            <a:headEnd/>
            <a:tailEnd/>
          </a:ln>
        </p:spPr>
        <p:txBody>
          <a:bodyPr lIns="198000" tIns="154800" rIns="198000" bIns="154800">
            <a:spAutoFit/>
          </a:bodyPr>
          <a:lstStyle/>
          <a:p>
            <a:pPr algn="dist">
              <a:spcBef>
                <a:spcPct val="40000"/>
              </a:spcBef>
            </a:pPr>
            <a:r>
              <a:rPr lang="ru-RU" sz="2800" b="0">
                <a:latin typeface="Times New Roman" pitchFamily="18" charset="0"/>
              </a:rPr>
              <a:t>Трассовая модель – «минимальная» модель, достаточная для генерации тестов.</a:t>
            </a:r>
          </a:p>
          <a:p>
            <a:pPr algn="dist">
              <a:spcBef>
                <a:spcPct val="30000"/>
              </a:spcBef>
            </a:pPr>
            <a:r>
              <a:rPr lang="ru-RU" sz="2800" b="0">
                <a:latin typeface="Times New Roman" pitchFamily="18" charset="0"/>
              </a:rPr>
              <a:t>Но она недостаточна для описания</a:t>
            </a:r>
            <a:br>
              <a:rPr lang="ru-RU" sz="2800" b="0">
                <a:latin typeface="Times New Roman" pitchFamily="18" charset="0"/>
              </a:rPr>
            </a:br>
            <a:r>
              <a:rPr lang="ru-RU" sz="2800" b="0">
                <a:latin typeface="Times New Roman" pitchFamily="18" charset="0"/>
              </a:rPr>
              <a:t>композиции системы из компонентов.</a:t>
            </a:r>
          </a:p>
          <a:p>
            <a:pPr algn="dist">
              <a:spcBef>
                <a:spcPct val="30000"/>
              </a:spcBef>
            </a:pPr>
            <a:r>
              <a:rPr lang="ru-RU" sz="2800" b="0">
                <a:latin typeface="Times New Roman" pitchFamily="18" charset="0"/>
              </a:rPr>
              <a:t>Теперь переходим к более «детальной» модели,</a:t>
            </a:r>
            <a:br>
              <a:rPr lang="ru-RU" sz="2800" b="0">
                <a:latin typeface="Times New Roman" pitchFamily="18" charset="0"/>
              </a:rPr>
            </a:br>
            <a:r>
              <a:rPr lang="ru-RU" sz="2800" b="0">
                <a:latin typeface="Times New Roman" pitchFamily="18" charset="0"/>
              </a:rPr>
              <a:t>в которой явно вводятся </a:t>
            </a:r>
            <a:r>
              <a:rPr lang="ru-RU" sz="2800" b="0" i="1">
                <a:latin typeface="Times New Roman" pitchFamily="18" charset="0"/>
              </a:rPr>
              <a:t>состояния</a:t>
            </a:r>
            <a:r>
              <a:rPr lang="ru-RU" sz="2800" b="0">
                <a:latin typeface="Times New Roman" pitchFamily="18" charset="0"/>
              </a:rPr>
              <a:t>.</a:t>
            </a:r>
            <a:endParaRPr lang="ru-RU" sz="2800" b="0"/>
          </a:p>
        </p:txBody>
      </p:sp>
      <p:sp>
        <p:nvSpPr>
          <p:cNvPr id="876576" name="Text Box 32"/>
          <p:cNvSpPr txBox="1">
            <a:spLocks noChangeArrowheads="1"/>
          </p:cNvSpPr>
          <p:nvPr/>
        </p:nvSpPr>
        <p:spPr bwMode="auto">
          <a:xfrm>
            <a:off x="647700" y="4113213"/>
            <a:ext cx="8172450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800" b="0"/>
              <a:t>IOA	   - Input-Output Automaton</a:t>
            </a:r>
            <a:r>
              <a:rPr lang="ru-RU" sz="2800" b="0"/>
              <a:t/>
            </a:r>
            <a:br>
              <a:rPr lang="ru-RU" sz="2800" b="0"/>
            </a:br>
            <a:r>
              <a:rPr lang="en-US" sz="2800" b="0"/>
              <a:t>IOLTS  - Input-Output Labelled Transition System</a:t>
            </a:r>
            <a:br>
              <a:rPr lang="en-US" sz="2800" b="0"/>
            </a:br>
            <a:r>
              <a:rPr lang="en-US" sz="2800" b="0"/>
              <a:t>IOTS	   - Input-Output Transition System</a:t>
            </a:r>
            <a:r>
              <a:rPr lang="ru-RU" sz="2800" b="0"/>
              <a:t/>
            </a:r>
            <a:br>
              <a:rPr lang="ru-RU" sz="2800" b="0"/>
            </a:br>
            <a:r>
              <a:rPr lang="en-US" sz="2800" b="0"/>
              <a:t>IOSM	   - Input-Output State Machine</a:t>
            </a:r>
            <a:br>
              <a:rPr lang="en-US" sz="2800" b="0"/>
            </a:br>
            <a:r>
              <a:rPr lang="en-US" sz="2800" b="0"/>
              <a:t>IOFSM - Input-Output Finite State Machine</a:t>
            </a:r>
          </a:p>
          <a:p>
            <a:pPr>
              <a:lnSpc>
                <a:spcPct val="90000"/>
              </a:lnSpc>
            </a:pPr>
            <a:r>
              <a:rPr lang="ru-RU" sz="2800" b="0"/>
              <a:t>АА</a:t>
            </a:r>
            <a:r>
              <a:rPr lang="en-US" sz="2800" b="0"/>
              <a:t>	   - </a:t>
            </a:r>
            <a:r>
              <a:rPr lang="ru-RU" sz="2800" b="0"/>
              <a:t>Асинхронный автомат</a:t>
            </a:r>
          </a:p>
        </p:txBody>
      </p:sp>
      <p:sp>
        <p:nvSpPr>
          <p:cNvPr id="876564" name="Text Box 20"/>
          <p:cNvSpPr txBox="1">
            <a:spLocks noChangeArrowheads="1"/>
          </p:cNvSpPr>
          <p:nvPr/>
        </p:nvSpPr>
        <p:spPr bwMode="auto">
          <a:xfrm>
            <a:off x="503238" y="152400"/>
            <a:ext cx="8245475" cy="641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Асинхронный автомат</a:t>
            </a:r>
            <a:endParaRPr lang="ru-RU" sz="36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新細明體" pitchFamily="18" charset="-120"/>
            </a:endParaRPr>
          </a:p>
        </p:txBody>
      </p:sp>
      <p:grpSp>
        <p:nvGrpSpPr>
          <p:cNvPr id="23558" name="Group 3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23559" name="Rectangle 3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60" name="Rectangle 3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61" name="Rectangle 3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62" name="Rectangle 3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63" name="Rectangle 3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64" name="Rectangle 4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65" name="Rectangle 4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66" name="Rectangle 4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567" name="Text Box 43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23568" name="Picture 4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9" name="Text Box 45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6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76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mph" presetSubtype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876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876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876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6576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824556-7F3E-4080-988F-E4B2A0DD6064}" type="slidenum">
              <a:rPr lang="ru-RU">
                <a:latin typeface="Arial" pitchFamily="34" charset="0"/>
              </a:rPr>
              <a:pPr/>
              <a:t>23</a:t>
            </a:fld>
            <a:endParaRPr lang="ru-RU">
              <a:latin typeface="Arial" pitchFamily="34" charset="0"/>
            </a:endParaRPr>
          </a:p>
        </p:txBody>
      </p:sp>
      <p:sp>
        <p:nvSpPr>
          <p:cNvPr id="931844" name="Text Box 4"/>
          <p:cNvSpPr txBox="1">
            <a:spLocks noChangeArrowheads="1"/>
          </p:cNvSpPr>
          <p:nvPr/>
        </p:nvSpPr>
        <p:spPr bwMode="auto">
          <a:xfrm>
            <a:off x="755650" y="1441450"/>
            <a:ext cx="81359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>
                <a:latin typeface="Times New Roman" pitchFamily="18" charset="0"/>
              </a:rPr>
              <a:t>Непустое множество</a:t>
            </a:r>
            <a:r>
              <a:rPr lang="en-US" sz="2400" b="0">
                <a:latin typeface="Times New Roman" pitchFamily="18" charset="0"/>
              </a:rPr>
              <a:t> </a:t>
            </a:r>
            <a:r>
              <a:rPr lang="en-US" sz="2800"/>
              <a:t>V</a:t>
            </a:r>
            <a:r>
              <a:rPr lang="ru-RU" sz="2400" b="0">
                <a:latin typeface="Times New Roman" pitchFamily="18" charset="0"/>
              </a:rPr>
              <a:t> </a:t>
            </a:r>
            <a:r>
              <a:rPr kumimoji="1" lang="ru-RU" sz="2400" b="0" i="1">
                <a:latin typeface="Times New Roman" pitchFamily="18" charset="0"/>
              </a:rPr>
              <a:t>с</a:t>
            </a:r>
            <a:r>
              <a:rPr lang="ru-RU" sz="2400" b="0" i="1">
                <a:latin typeface="Times New Roman" pitchFamily="18" charset="0"/>
              </a:rPr>
              <a:t>остояний</a:t>
            </a:r>
            <a:br>
              <a:rPr lang="ru-RU" sz="2400" b="0" i="1">
                <a:latin typeface="Times New Roman" pitchFamily="18" charset="0"/>
              </a:rPr>
            </a:br>
            <a:r>
              <a:rPr lang="ru-RU" sz="2400" b="0">
                <a:latin typeface="Times New Roman" pitchFamily="18" charset="0"/>
              </a:rPr>
              <a:t>с выделенным</a:t>
            </a:r>
            <a:r>
              <a:rPr lang="ru-RU" sz="2400" b="0" i="1">
                <a:latin typeface="Times New Roman" pitchFamily="18" charset="0"/>
              </a:rPr>
              <a:t> начальным </a:t>
            </a:r>
            <a:r>
              <a:rPr lang="ru-RU" sz="2400" b="0">
                <a:latin typeface="Times New Roman" pitchFamily="18" charset="0"/>
              </a:rPr>
              <a:t>состоянием</a:t>
            </a:r>
            <a:r>
              <a:rPr lang="en-US" sz="2400" b="0">
                <a:latin typeface="Times New Roman" pitchFamily="18" charset="0"/>
              </a:rPr>
              <a:t> </a:t>
            </a:r>
            <a:r>
              <a:rPr lang="en-US" sz="2800"/>
              <a:t>s</a:t>
            </a:r>
            <a:r>
              <a:rPr lang="en-US" sz="2800" baseline="-25000"/>
              <a:t>0</a:t>
            </a:r>
            <a:r>
              <a:rPr lang="ru-RU" sz="2400" b="0">
                <a:latin typeface="Times New Roman" pitchFamily="18" charset="0"/>
              </a:rPr>
              <a:t>.</a:t>
            </a:r>
          </a:p>
        </p:txBody>
      </p:sp>
      <p:sp>
        <p:nvSpPr>
          <p:cNvPr id="931845" name="Text Box 5"/>
          <p:cNvSpPr txBox="1">
            <a:spLocks noChangeArrowheads="1"/>
          </p:cNvSpPr>
          <p:nvPr/>
        </p:nvSpPr>
        <p:spPr bwMode="auto">
          <a:xfrm>
            <a:off x="755650" y="2506663"/>
            <a:ext cx="8135938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sz="2400" b="0" i="1">
                <a:latin typeface="Times New Roman" pitchFamily="18" charset="0"/>
              </a:rPr>
              <a:t>Наблюдаемый переход   </a:t>
            </a:r>
            <a:r>
              <a:rPr lang="ru-RU" sz="2400" b="0"/>
              <a:t> </a:t>
            </a:r>
            <a:r>
              <a:rPr lang="en-US" sz="2800"/>
              <a:t>s</a:t>
            </a:r>
            <a:r>
              <a:rPr kumimoji="1" lang="en-US" altLang="zh-TW" sz="2800">
                <a:ea typeface="新細明體" pitchFamily="18" charset="-120"/>
                <a:sym typeface="Euclid Symbol" pitchFamily="18" charset="2"/>
              </a:rPr>
              <a:t>z</a:t>
            </a:r>
            <a:r>
              <a:rPr lang="en-US" altLang="zh-TW" sz="2800">
                <a:ea typeface="新細明體" pitchFamily="18" charset="-120"/>
                <a:sym typeface="Euclid Symbol" pitchFamily="18" charset="2"/>
              </a:rPr>
              <a:t>s` 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 E</a:t>
            </a:r>
            <a:r>
              <a:rPr lang="ru-RU" altLang="zh-TW" sz="2400" b="0">
                <a:sym typeface="Euclid Symbol" pitchFamily="18" charset="2"/>
              </a:rPr>
              <a:t/>
            </a:r>
            <a:br>
              <a:rPr lang="ru-RU" altLang="zh-TW" sz="2400" b="0">
                <a:sym typeface="Euclid Symbol" pitchFamily="18" charset="2"/>
              </a:rPr>
            </a:br>
            <a:r>
              <a:rPr lang="ru-RU" altLang="zh-TW" sz="2400" b="0">
                <a:latin typeface="Times New Roman" pitchFamily="18" charset="0"/>
              </a:rPr>
              <a:t>из состояния</a:t>
            </a:r>
            <a:r>
              <a:rPr lang="ru-RU" altLang="zh-TW" sz="2400" b="0"/>
              <a:t> </a:t>
            </a:r>
            <a:r>
              <a:rPr lang="en-US" altLang="zh-TW" sz="2800">
                <a:ea typeface="新細明體" pitchFamily="18" charset="-120"/>
              </a:rPr>
              <a:t>s</a:t>
            </a:r>
            <a:r>
              <a:rPr lang="ru-RU" altLang="zh-TW" sz="2400" b="0"/>
              <a:t> </a:t>
            </a:r>
            <a:r>
              <a:rPr lang="ru-RU" altLang="zh-TW" sz="2400" b="0">
                <a:latin typeface="Times New Roman" pitchFamily="18" charset="0"/>
              </a:rPr>
              <a:t>в состояние </a:t>
            </a:r>
            <a:r>
              <a:rPr lang="en-US" altLang="zh-TW" sz="2800">
                <a:ea typeface="新細明體" pitchFamily="18" charset="-120"/>
              </a:rPr>
              <a:t>s`</a:t>
            </a:r>
            <a:r>
              <a:rPr lang="ru-RU" altLang="zh-TW" sz="2400" b="0"/>
              <a:t> </a:t>
            </a:r>
            <a:r>
              <a:rPr lang="ru-RU" altLang="zh-TW" sz="2400" b="0">
                <a:latin typeface="Times New Roman" pitchFamily="18" charset="0"/>
              </a:rPr>
              <a:t>по действию </a:t>
            </a:r>
            <a:r>
              <a:rPr lang="en-US" altLang="zh-TW" sz="2800">
                <a:ea typeface="新細明體" pitchFamily="18" charset="-120"/>
              </a:rPr>
              <a:t>z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Z</a:t>
            </a:r>
            <a:r>
              <a:rPr lang="ru-RU" altLang="zh-TW" sz="2400" b="0">
                <a:sym typeface="Symbol" pitchFamily="18" charset="2"/>
              </a:rPr>
              <a:t> </a:t>
            </a:r>
            <a:r>
              <a:rPr lang="ru-RU" altLang="zh-TW" sz="2400" b="0">
                <a:latin typeface="Times New Roman" pitchFamily="18" charset="0"/>
                <a:sym typeface="Symbol" pitchFamily="18" charset="2"/>
              </a:rPr>
              <a:t>или 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z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=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</a:t>
            </a:r>
            <a:r>
              <a:rPr lang="ru-RU" altLang="zh-TW" sz="2400" b="0">
                <a:latin typeface="Times New Roman" pitchFamily="18" charset="0"/>
                <a:sym typeface="Symbol" pitchFamily="18" charset="2"/>
              </a:rPr>
              <a:t>.</a:t>
            </a:r>
            <a:endParaRPr lang="en-US" sz="2400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931846" name="Text Box 6"/>
          <p:cNvSpPr txBox="1">
            <a:spLocks noChangeArrowheads="1"/>
          </p:cNvSpPr>
          <p:nvPr/>
        </p:nvSpPr>
        <p:spPr bwMode="auto">
          <a:xfrm>
            <a:off x="720725" y="3406775"/>
            <a:ext cx="8135938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sz="2400" b="0" i="1">
                <a:latin typeface="Times New Roman" pitchFamily="18" charset="0"/>
              </a:rPr>
              <a:t>Внутренний переход  </a:t>
            </a:r>
            <a:r>
              <a:rPr lang="ru-RU" sz="2400" b="0"/>
              <a:t> </a:t>
            </a:r>
            <a:r>
              <a:rPr lang="en-US" sz="2800"/>
              <a:t>s</a:t>
            </a:r>
            <a:r>
              <a:rPr kumimoji="1" lang="en-US" altLang="zh-TW" sz="28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</a:t>
            </a:r>
            <a:r>
              <a:rPr lang="en-US" altLang="zh-TW" sz="2800">
                <a:ea typeface="新細明體" pitchFamily="18" charset="-120"/>
                <a:sym typeface="Euclid Symbol" pitchFamily="18" charset="2"/>
              </a:rPr>
              <a:t>s` 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 E</a:t>
            </a:r>
            <a:r>
              <a:rPr lang="ru-RU" altLang="zh-TW" sz="2400" b="0">
                <a:sym typeface="Euclid Symbol" pitchFamily="18" charset="2"/>
              </a:rPr>
              <a:t/>
            </a:r>
            <a:br>
              <a:rPr lang="ru-RU" altLang="zh-TW" sz="2400" b="0">
                <a:sym typeface="Euclid Symbol" pitchFamily="18" charset="2"/>
              </a:rPr>
            </a:br>
            <a:r>
              <a:rPr lang="ru-RU" altLang="zh-TW" sz="2400" b="0">
                <a:latin typeface="Times New Roman" pitchFamily="18" charset="0"/>
              </a:rPr>
              <a:t>из состояния  </a:t>
            </a:r>
            <a:r>
              <a:rPr lang="ru-RU" altLang="zh-TW" sz="2400" b="0"/>
              <a:t> </a:t>
            </a:r>
            <a:r>
              <a:rPr lang="en-US" altLang="zh-TW" sz="2800">
                <a:ea typeface="新細明體" pitchFamily="18" charset="-120"/>
              </a:rPr>
              <a:t>s</a:t>
            </a:r>
            <a:r>
              <a:rPr lang="ru-RU" altLang="zh-TW" sz="2400" b="0"/>
              <a:t>   </a:t>
            </a:r>
            <a:r>
              <a:rPr lang="ru-RU" altLang="zh-TW" sz="2400" b="0">
                <a:latin typeface="Times New Roman" pitchFamily="18" charset="0"/>
              </a:rPr>
              <a:t>в состояние   </a:t>
            </a:r>
            <a:r>
              <a:rPr lang="en-US" altLang="zh-TW" sz="2800">
                <a:ea typeface="新細明體" pitchFamily="18" charset="-120"/>
              </a:rPr>
              <a:t>s`</a:t>
            </a:r>
            <a:r>
              <a:rPr lang="en-US" altLang="zh-TW" sz="2400" b="0">
                <a:ea typeface="新細明體" pitchFamily="18" charset="-120"/>
              </a:rPr>
              <a:t> </a:t>
            </a:r>
            <a:r>
              <a:rPr lang="ru-RU" altLang="zh-TW" sz="2400" b="0"/>
              <a:t>  </a:t>
            </a:r>
            <a:r>
              <a:rPr lang="ru-RU" altLang="zh-TW" sz="2400" b="0">
                <a:latin typeface="Times New Roman" pitchFamily="18" charset="0"/>
              </a:rPr>
              <a:t>по </a:t>
            </a:r>
            <a:r>
              <a:rPr lang="en-US" altLang="zh-TW" sz="24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</a:t>
            </a:r>
            <a:r>
              <a:rPr lang="ru-RU" altLang="zh-TW" sz="2400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altLang="zh-TW" sz="2400" b="0">
                <a:latin typeface="Times New Roman" pitchFamily="18" charset="0"/>
              </a:rPr>
              <a:t>активности</a:t>
            </a:r>
            <a:r>
              <a:rPr lang="ru-RU" altLang="zh-TW" sz="2400" b="0">
                <a:latin typeface="Times New Roman" pitchFamily="18" charset="0"/>
                <a:sym typeface="Symbol" pitchFamily="18" charset="2"/>
              </a:rPr>
              <a:t>.</a:t>
            </a:r>
            <a:endParaRPr lang="en-US" sz="2400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931847" name="Text Box 7"/>
          <p:cNvSpPr txBox="1">
            <a:spLocks noChangeArrowheads="1"/>
          </p:cNvSpPr>
          <p:nvPr/>
        </p:nvSpPr>
        <p:spPr bwMode="auto">
          <a:xfrm>
            <a:off x="719138" y="4400550"/>
            <a:ext cx="813593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sz="2400" b="0" i="1">
                <a:latin typeface="Times New Roman" pitchFamily="18" charset="0"/>
              </a:rPr>
              <a:t>Внутренняя активность</a:t>
            </a:r>
            <a:r>
              <a:rPr lang="ru-RU" sz="2400" b="0">
                <a:latin typeface="Times New Roman" pitchFamily="18" charset="0"/>
              </a:rPr>
              <a:t> = цепочка </a:t>
            </a:r>
            <a:r>
              <a:rPr lang="en-US" altLang="zh-TW" sz="24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</a:t>
            </a:r>
            <a:r>
              <a:rPr lang="ru-RU" altLang="zh-TW" sz="2400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400" b="0">
                <a:latin typeface="Times New Roman" pitchFamily="18" charset="0"/>
              </a:rPr>
              <a:t>переходов. </a:t>
            </a:r>
            <a:endParaRPr lang="en-US" sz="2400" b="0">
              <a:latin typeface="Times New Roman" pitchFamily="18" charset="0"/>
              <a:sym typeface="Symbol" pitchFamily="18" charset="2"/>
            </a:endParaRPr>
          </a:p>
          <a:p>
            <a:pPr>
              <a:lnSpc>
                <a:spcPct val="50000"/>
              </a:lnSpc>
              <a:spcBef>
                <a:spcPct val="40000"/>
              </a:spcBef>
            </a:pPr>
            <a:r>
              <a:rPr lang="ru-RU" sz="2400" b="0" i="1">
                <a:latin typeface="Times New Roman" pitchFamily="18" charset="0"/>
              </a:rPr>
              <a:t>Дивергенция</a:t>
            </a:r>
            <a:r>
              <a:rPr lang="ru-RU" sz="2400" b="0">
                <a:latin typeface="Times New Roman" pitchFamily="18" charset="0"/>
              </a:rPr>
              <a:t> = бесконечная цепочка </a:t>
            </a:r>
            <a:r>
              <a:rPr lang="en-US" altLang="zh-TW" sz="24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</a:t>
            </a:r>
            <a:r>
              <a:rPr lang="ru-RU" altLang="zh-TW" sz="2400" b="0">
                <a:latin typeface="Times New Roman" pitchFamily="18" charset="0"/>
                <a:sym typeface="Symbol" pitchFamily="18" charset="2"/>
              </a:rPr>
              <a:t>-</a:t>
            </a:r>
            <a:r>
              <a:rPr lang="ru-RU" sz="2400" b="0">
                <a:latin typeface="Times New Roman" pitchFamily="18" charset="0"/>
              </a:rPr>
              <a:t>переходов.</a:t>
            </a:r>
          </a:p>
        </p:txBody>
      </p:sp>
      <p:sp>
        <p:nvSpPr>
          <p:cNvPr id="931848" name="Text Box 8"/>
          <p:cNvSpPr txBox="1">
            <a:spLocks noChangeArrowheads="1"/>
          </p:cNvSpPr>
          <p:nvPr/>
        </p:nvSpPr>
        <p:spPr bwMode="auto">
          <a:xfrm>
            <a:off x="720725" y="5265738"/>
            <a:ext cx="81724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i="1">
                <a:latin typeface="Times New Roman" pitchFamily="18" charset="0"/>
              </a:rPr>
              <a:t>Стабильное</a:t>
            </a:r>
            <a:r>
              <a:rPr lang="ru-RU" sz="2400" b="0">
                <a:latin typeface="Times New Roman" pitchFamily="18" charset="0"/>
              </a:rPr>
              <a:t> состояние:</a:t>
            </a:r>
            <a:r>
              <a:rPr lang="en-US" sz="2400" b="0">
                <a:latin typeface="Times New Roman" pitchFamily="18" charset="0"/>
              </a:rPr>
              <a:t>    </a:t>
            </a:r>
            <a:r>
              <a:rPr lang="en-US" sz="2800"/>
              <a:t>s</a:t>
            </a:r>
            <a:r>
              <a:rPr kumimoji="1" lang="en-US" altLang="zh-TW" sz="28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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</a:t>
            </a:r>
            <a:r>
              <a:rPr lang="en-US" altLang="zh-TW" sz="2800" b="0">
                <a:ea typeface="新細明體" pitchFamily="18" charset="-120"/>
                <a:sym typeface="Euclid Math One" pitchFamily="18" charset="2"/>
              </a:rPr>
              <a:t>   &amp;   </a:t>
            </a:r>
            <a:r>
              <a:rPr lang="en-US" sz="2800"/>
              <a:t>s</a:t>
            </a:r>
            <a:r>
              <a:rPr kumimoji="1" lang="en-US" altLang="zh-TW" sz="28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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</a:t>
            </a:r>
            <a:r>
              <a:rPr lang="ru-RU" sz="2400" b="0">
                <a:latin typeface="Times New Roman" pitchFamily="18" charset="0"/>
              </a:rPr>
              <a:t>.</a:t>
            </a:r>
            <a:r>
              <a:rPr lang="ru-RU" sz="2400" b="0"/>
              <a:t> </a:t>
            </a:r>
          </a:p>
          <a:p>
            <a:r>
              <a:rPr lang="ru-RU" sz="2400" b="0" i="1">
                <a:latin typeface="Times New Roman" pitchFamily="18" charset="0"/>
              </a:rPr>
              <a:t>Стационарное</a:t>
            </a:r>
            <a:r>
              <a:rPr lang="ru-RU" sz="2400" b="0">
                <a:latin typeface="Times New Roman" pitchFamily="18" charset="0"/>
              </a:rPr>
              <a:t> состояние: стабильное и нет реакций:</a:t>
            </a:r>
            <a:r>
              <a:rPr lang="en-US" sz="2400" b="0">
                <a:latin typeface="Times New Roman" pitchFamily="18" charset="0"/>
              </a:rPr>
              <a:t>    </a:t>
            </a:r>
            <a:r>
              <a:rPr lang="ru-RU" sz="2400" b="0">
                <a:latin typeface="Times New Roman" pitchFamily="18" charset="0"/>
              </a:rPr>
              <a:t/>
            </a:r>
            <a:br>
              <a:rPr lang="ru-RU" sz="2400" b="0">
                <a:latin typeface="Times New Roman" pitchFamily="18" charset="0"/>
              </a:rPr>
            </a:br>
            <a:r>
              <a:rPr lang="ru-RU" sz="2400" b="0">
                <a:latin typeface="Times New Roman" pitchFamily="18" charset="0"/>
              </a:rPr>
              <a:t>			</a:t>
            </a:r>
            <a:r>
              <a:rPr lang="en-US" sz="2800"/>
              <a:t>s</a:t>
            </a:r>
            <a:r>
              <a:rPr kumimoji="1" lang="en-US" altLang="zh-TW" sz="2800">
                <a:ea typeface="新細明體" pitchFamily="18" charset="-120"/>
                <a:sym typeface="Euclid Symbol" pitchFamily="18" charset="2"/>
              </a:rPr>
              <a:t></a:t>
            </a:r>
            <a:r>
              <a:rPr kumimoji="1" lang="ru-RU" altLang="zh-TW" sz="2800">
                <a:sym typeface="Euclid Symbol" pitchFamily="18" charset="2"/>
              </a:rPr>
              <a:t>!</a:t>
            </a:r>
            <a:r>
              <a:rPr kumimoji="1" lang="en-US" altLang="zh-TW" sz="2800">
                <a:ea typeface="新細明體" pitchFamily="18" charset="-120"/>
                <a:sym typeface="Euclid Symbol" pitchFamily="18" charset="2"/>
              </a:rPr>
              <a:t>y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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   </a:t>
            </a:r>
            <a:r>
              <a:rPr lang="ru-RU" sz="2400" b="0">
                <a:latin typeface="Times New Roman" pitchFamily="18" charset="0"/>
              </a:rPr>
              <a:t>для всех реакций </a:t>
            </a:r>
            <a:r>
              <a:rPr lang="en-US" sz="2800"/>
              <a:t>!y</a:t>
            </a:r>
            <a:r>
              <a:rPr lang="ru-RU" sz="2400" b="0">
                <a:latin typeface="Times New Roman" pitchFamily="18" charset="0"/>
              </a:rPr>
              <a:t>.</a:t>
            </a:r>
            <a:endParaRPr lang="en-US" sz="2400" b="0"/>
          </a:p>
        </p:txBody>
      </p:sp>
      <p:sp>
        <p:nvSpPr>
          <p:cNvPr id="931849" name="Line 9"/>
          <p:cNvSpPr>
            <a:spLocks noChangeShapeType="1"/>
          </p:cNvSpPr>
          <p:nvPr/>
        </p:nvSpPr>
        <p:spPr bwMode="auto">
          <a:xfrm>
            <a:off x="684213" y="2449513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31850" name="Line 10"/>
          <p:cNvSpPr>
            <a:spLocks noChangeShapeType="1"/>
          </p:cNvSpPr>
          <p:nvPr/>
        </p:nvSpPr>
        <p:spPr bwMode="auto">
          <a:xfrm>
            <a:off x="647700" y="4322763"/>
            <a:ext cx="8027988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31851" name="Text Box 11"/>
          <p:cNvSpPr txBox="1">
            <a:spLocks noChangeArrowheads="1"/>
          </p:cNvSpPr>
          <p:nvPr/>
        </p:nvSpPr>
        <p:spPr bwMode="auto">
          <a:xfrm>
            <a:off x="503238" y="152400"/>
            <a:ext cx="8245475" cy="641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Асинхронный автомат</a:t>
            </a:r>
            <a:endParaRPr lang="ru-RU" sz="36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新細明體" pitchFamily="18" charset="-120"/>
            </a:endParaRPr>
          </a:p>
        </p:txBody>
      </p:sp>
      <p:sp>
        <p:nvSpPr>
          <p:cNvPr id="931852" name="Line 12"/>
          <p:cNvSpPr>
            <a:spLocks noChangeShapeType="1"/>
          </p:cNvSpPr>
          <p:nvPr/>
        </p:nvSpPr>
        <p:spPr bwMode="auto">
          <a:xfrm>
            <a:off x="647700" y="5229225"/>
            <a:ext cx="8027988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31853" name="Text Box 13"/>
          <p:cNvSpPr txBox="1">
            <a:spLocks noChangeArrowheads="1"/>
          </p:cNvSpPr>
          <p:nvPr/>
        </p:nvSpPr>
        <p:spPr bwMode="auto">
          <a:xfrm>
            <a:off x="6119813" y="836613"/>
            <a:ext cx="2905125" cy="528637"/>
          </a:xfrm>
          <a:prstGeom prst="rect">
            <a:avLst/>
          </a:prstGeom>
          <a:solidFill>
            <a:srgbClr val="F8F2D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>
                <a:latin typeface="Arial Black" pitchFamily="34" charset="0"/>
              </a:rPr>
              <a:t>S</a:t>
            </a:r>
            <a:r>
              <a:rPr lang="en-US" sz="2800"/>
              <a:t> </a:t>
            </a:r>
            <a:r>
              <a:rPr lang="en-US" sz="2800" b="0"/>
              <a:t>= ( </a:t>
            </a:r>
            <a:r>
              <a:rPr lang="en-US" sz="2800"/>
              <a:t>V</a:t>
            </a:r>
            <a:r>
              <a:rPr lang="en-US" sz="2800" b="0"/>
              <a:t>, </a:t>
            </a:r>
            <a:r>
              <a:rPr lang="en-US" sz="2800"/>
              <a:t>Z</a:t>
            </a:r>
            <a:r>
              <a:rPr lang="en-US" sz="2800" b="0"/>
              <a:t>, </a:t>
            </a:r>
            <a:r>
              <a:rPr lang="en-US" sz="2800"/>
              <a:t>E</a:t>
            </a:r>
            <a:r>
              <a:rPr lang="en-US" sz="2800" b="0"/>
              <a:t>, </a:t>
            </a:r>
            <a:r>
              <a:rPr lang="en-US" sz="2800"/>
              <a:t>s</a:t>
            </a:r>
            <a:r>
              <a:rPr lang="en-US" sz="2800" baseline="-25000"/>
              <a:t>0</a:t>
            </a:r>
            <a:r>
              <a:rPr lang="en-US" sz="2800" b="0"/>
              <a:t> )</a:t>
            </a:r>
            <a:endParaRPr lang="ru-RU" sz="2800" b="0"/>
          </a:p>
        </p:txBody>
      </p:sp>
      <p:sp>
        <p:nvSpPr>
          <p:cNvPr id="931854" name="AutoShape 14"/>
          <p:cNvSpPr>
            <a:spLocks noChangeArrowheads="1"/>
          </p:cNvSpPr>
          <p:nvPr/>
        </p:nvSpPr>
        <p:spPr bwMode="auto">
          <a:xfrm>
            <a:off x="71438" y="908050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31855" name="Line 15"/>
          <p:cNvSpPr>
            <a:spLocks noChangeShapeType="1"/>
          </p:cNvSpPr>
          <p:nvPr/>
        </p:nvSpPr>
        <p:spPr bwMode="auto">
          <a:xfrm>
            <a:off x="684213" y="1449388"/>
            <a:ext cx="8027987" cy="0"/>
          </a:xfrm>
          <a:prstGeom prst="line">
            <a:avLst/>
          </a:prstGeom>
          <a:noFill/>
          <a:ln w="38100">
            <a:solidFill>
              <a:srgbClr val="9BC4C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31856" name="Text Box 16"/>
          <p:cNvSpPr txBox="1">
            <a:spLocks noChangeArrowheads="1"/>
          </p:cNvSpPr>
          <p:nvPr/>
        </p:nvSpPr>
        <p:spPr bwMode="auto">
          <a:xfrm>
            <a:off x="755650" y="857250"/>
            <a:ext cx="500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Z</a:t>
            </a:r>
            <a:r>
              <a:rPr lang="ru-RU" sz="2400" b="0">
                <a:latin typeface="Times New Roman" pitchFamily="18" charset="0"/>
              </a:rPr>
              <a:t> – алфавит стимулов и реакций.</a:t>
            </a:r>
          </a:p>
        </p:txBody>
      </p:sp>
      <p:grpSp>
        <p:nvGrpSpPr>
          <p:cNvPr id="24592" name="Group 17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24593" name="Rectangle 18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94" name="Rectangle 19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95" name="Rectangle 20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96" name="Rectangle 21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97" name="Rectangle 22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98" name="Rectangle 23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99" name="Rectangle 24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600" name="Rectangle 25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601" name="Text Box 26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24602" name="Picture 27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603" name="Text Box 28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318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318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18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31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1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31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1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31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3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3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3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31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3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3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3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3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" fill="hold"/>
                                        <p:tgtEl>
                                          <p:spTgt spid="931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" fill="hold"/>
                                        <p:tgtEl>
                                          <p:spTgt spid="931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"/>
                            </p:stCondLst>
                            <p:childTnLst>
                              <p:par>
                                <p:cTn id="51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9318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9318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9318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3.33333E-6 0.08542 " pathEditMode="relative" rAng="0" ptsTypes="AA">
                                      <p:cBhvr>
                                        <p:cTn id="58" dur="100" fill="hold"/>
                                        <p:tgtEl>
                                          <p:spTgt spid="931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"/>
                            </p:stCondLst>
                            <p:childTnLst>
                              <p:par>
                                <p:cTn id="60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318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318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318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8542 L -3.33333E-6 0.22709 " pathEditMode="relative" rAng="0" ptsTypes="AA">
                                      <p:cBhvr>
                                        <p:cTn id="67" dur="100" fill="hold"/>
                                        <p:tgtEl>
                                          <p:spTgt spid="931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"/>
                            </p:stCondLst>
                            <p:childTnLst>
                              <p:par>
                                <p:cTn id="69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9318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9318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318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22709 L -3.33333E-6 0.35324 " pathEditMode="relative" rAng="0" ptsTypes="AA">
                                      <p:cBhvr>
                                        <p:cTn id="76" dur="100" fill="hold"/>
                                        <p:tgtEl>
                                          <p:spTgt spid="931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"/>
                            </p:stCondLst>
                            <p:childTnLst>
                              <p:par>
                                <p:cTn id="78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9318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9318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9318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35324 L -3.33333E-6 0.50024 " pathEditMode="relative" rAng="0" ptsTypes="AA">
                                      <p:cBhvr>
                                        <p:cTn id="85" dur="100" fill="hold"/>
                                        <p:tgtEl>
                                          <p:spTgt spid="931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9318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9318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9318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50024 L -3.33333E-6 0.66297 " pathEditMode="relative" rAng="0" ptsTypes="AA">
                                      <p:cBhvr>
                                        <p:cTn id="94" dur="100" fill="hold"/>
                                        <p:tgtEl>
                                          <p:spTgt spid="931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"/>
                            </p:stCondLst>
                            <p:childTnLst>
                              <p:par>
                                <p:cTn id="96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9318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9318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9318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44" grpId="0"/>
      <p:bldP spid="931845" grpId="0"/>
      <p:bldP spid="931846" grpId="0"/>
      <p:bldP spid="931847" grpId="0"/>
      <p:bldP spid="931848" grpId="0"/>
      <p:bldP spid="931849" grpId="0" animBg="1"/>
      <p:bldP spid="931850" grpId="0" animBg="1"/>
      <p:bldP spid="931852" grpId="0" animBg="1"/>
      <p:bldP spid="931854" grpId="0" animBg="1"/>
      <p:bldP spid="931854" grpId="1" animBg="1"/>
      <p:bldP spid="931854" grpId="2" animBg="1"/>
      <p:bldP spid="931854" grpId="3" animBg="1"/>
      <p:bldP spid="931854" grpId="4" animBg="1"/>
      <p:bldP spid="931854" grpId="5" animBg="1"/>
      <p:bldP spid="931855" grpId="0" animBg="1"/>
      <p:bldP spid="9318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65DCEB5-27D1-42C5-A1DE-4A5AD5D3692F}" type="slidenum">
              <a:rPr lang="ru-RU">
                <a:latin typeface="Arial" pitchFamily="34" charset="0"/>
              </a:rPr>
              <a:pPr/>
              <a:t>24</a:t>
            </a:fld>
            <a:endParaRPr lang="ru-RU">
              <a:latin typeface="Arial" pitchFamily="34" charset="0"/>
            </a:endParaRPr>
          </a:p>
        </p:txBody>
      </p:sp>
      <p:sp>
        <p:nvSpPr>
          <p:cNvPr id="878617" name="Text Box 25"/>
          <p:cNvSpPr txBox="1">
            <a:spLocks noChangeArrowheads="1"/>
          </p:cNvSpPr>
          <p:nvPr/>
        </p:nvSpPr>
        <p:spPr bwMode="auto">
          <a:xfrm>
            <a:off x="323850" y="836613"/>
            <a:ext cx="8675688" cy="49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zh-TW" sz="2400" b="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en-US" altLang="zh-TW" sz="24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-</a:t>
            </a:r>
            <a:r>
              <a:rPr lang="ru-RU" altLang="zh-TW" sz="2400" b="0">
                <a:latin typeface="Times New Roman" pitchFamily="18" charset="0"/>
              </a:rPr>
              <a:t>т</a:t>
            </a:r>
            <a:r>
              <a:rPr lang="ru-RU" sz="2400" b="0">
                <a:latin typeface="Times New Roman" pitchFamily="18" charset="0"/>
              </a:rPr>
              <a:t>расса автомата = последовательность символов </a:t>
            </a:r>
            <a:r>
              <a:rPr lang="en-US" sz="2400" b="0">
                <a:latin typeface="Times New Roman" pitchFamily="18" charset="0"/>
              </a:rPr>
              <a:t>(</a:t>
            </a:r>
            <a:r>
              <a:rPr lang="ru-RU" sz="2400" b="0">
                <a:latin typeface="Times New Roman" pitchFamily="18" charset="0"/>
              </a:rPr>
              <a:t>кроме символа </a:t>
            </a:r>
            <a:r>
              <a:rPr lang="ru-RU" sz="2400" b="0">
                <a:latin typeface="Times New Roman" pitchFamily="18" charset="0"/>
                <a:sym typeface="Symbol" pitchFamily="18" charset="2"/>
              </a:rPr>
              <a:t></a:t>
            </a:r>
            <a:r>
              <a:rPr lang="en-US" sz="2400" b="0">
                <a:latin typeface="Times New Roman" pitchFamily="18" charset="0"/>
                <a:sym typeface="Symbol" pitchFamily="18" charset="2"/>
              </a:rPr>
              <a:t>)</a:t>
            </a:r>
            <a:r>
              <a:rPr lang="ru-RU" sz="2400" b="0">
                <a:latin typeface="Times New Roman" pitchFamily="18" charset="0"/>
              </a:rPr>
              <a:t>, которыми раскрашены переходы маршрута.</a:t>
            </a:r>
          </a:p>
          <a:p>
            <a:pPr>
              <a:spcBef>
                <a:spcPct val="50000"/>
              </a:spcBef>
            </a:pPr>
            <a:r>
              <a:rPr lang="ru-RU" sz="2400" b="0">
                <a:latin typeface="Times New Roman" pitchFamily="18" charset="0"/>
              </a:rPr>
              <a:t>В стабильных состояниях добавляются петли отказов: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ru-RU" sz="2400" b="0">
                <a:latin typeface="Times New Roman" pitchFamily="18" charset="0"/>
              </a:rPr>
              <a:t>  петля</a:t>
            </a:r>
            <a:r>
              <a:rPr lang="en-US" sz="2400" b="0">
                <a:latin typeface="Times New Roman" pitchFamily="18" charset="0"/>
              </a:rPr>
              <a:t>  </a:t>
            </a:r>
            <a:r>
              <a:rPr lang="ru-RU" sz="2400" b="0">
                <a:latin typeface="Times New Roman" pitchFamily="18" charset="0"/>
              </a:rPr>
              <a:t>   </a:t>
            </a:r>
            <a:r>
              <a:rPr lang="en-US" sz="2800"/>
              <a:t>{?x}</a:t>
            </a:r>
            <a:r>
              <a:rPr lang="ru-RU" sz="2400"/>
              <a:t>	</a:t>
            </a:r>
            <a:r>
              <a:rPr lang="ru-RU" sz="2400" b="0">
                <a:latin typeface="Times New Roman" pitchFamily="18" charset="0"/>
              </a:rPr>
              <a:t>в стабильном состоянии </a:t>
            </a:r>
            <a:r>
              <a:rPr lang="en-US" sz="2800"/>
              <a:t>s</a:t>
            </a:r>
            <a:r>
              <a:rPr kumimoji="1" lang="en-US" altLang="zh-TW" sz="280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?x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</a:t>
            </a:r>
            <a:r>
              <a:rPr lang="en-US" altLang="zh-TW" sz="2400" b="0">
                <a:latin typeface="Times New Roman" pitchFamily="18" charset="0"/>
                <a:ea typeface="新細明體" pitchFamily="18" charset="-120"/>
                <a:sym typeface="Euclid Math One" pitchFamily="18" charset="2"/>
              </a:rPr>
              <a:t>,</a:t>
            </a:r>
            <a:endParaRPr lang="ru-RU" sz="2400" b="0">
              <a:latin typeface="Times New Roman" pitchFamily="18" charset="0"/>
              <a:ea typeface="新細明體" pitchFamily="18" charset="-120"/>
              <a:sym typeface="Euclid Math One" pitchFamily="18" charset="2"/>
            </a:endParaRPr>
          </a:p>
          <a:p>
            <a:pPr>
              <a:buFontTx/>
              <a:buChar char="•"/>
            </a:pPr>
            <a:r>
              <a:rPr lang="ru-RU" sz="2400" b="0">
                <a:latin typeface="Times New Roman" pitchFamily="18" charset="0"/>
              </a:rPr>
              <a:t>  петля       </a:t>
            </a:r>
            <a:r>
              <a:rPr lang="en-US" sz="2800">
                <a:sym typeface="Symbol" pitchFamily="18" charset="2"/>
              </a:rPr>
              <a:t></a:t>
            </a:r>
            <a:r>
              <a:rPr lang="ru-RU" sz="2400">
                <a:sym typeface="Symbol" pitchFamily="18" charset="2"/>
              </a:rPr>
              <a:t>		</a:t>
            </a:r>
            <a:r>
              <a:rPr lang="ru-RU" sz="2400" b="0">
                <a:latin typeface="Times New Roman" pitchFamily="18" charset="0"/>
              </a:rPr>
              <a:t>в стационарном состоянии</a:t>
            </a:r>
            <a:r>
              <a:rPr lang="ru-RU" altLang="zh-TW" sz="2400" b="0">
                <a:latin typeface="Times New Roman" pitchFamily="18" charset="0"/>
                <a:sym typeface="Euclid Math One" pitchFamily="18" charset="2"/>
              </a:rPr>
              <a:t>.</a:t>
            </a:r>
          </a:p>
          <a:p>
            <a:pPr>
              <a:spcBef>
                <a:spcPct val="45000"/>
              </a:spcBef>
            </a:pPr>
            <a:r>
              <a:rPr lang="ru-RU" altLang="zh-TW" sz="2400" b="0">
                <a:latin typeface="Times New Roman" pitchFamily="18" charset="0"/>
                <a:sym typeface="Euclid Math One" pitchFamily="18" charset="2"/>
              </a:rPr>
              <a:t>Для финальности разрушения</a:t>
            </a:r>
            <a:r>
              <a:rPr lang="ru-RU" altLang="zh-TW" sz="24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800">
                <a:sym typeface="Symbol" pitchFamily="18" charset="2"/>
              </a:rPr>
              <a:t></a:t>
            </a:r>
            <a:r>
              <a:rPr lang="ru-RU" altLang="zh-TW" sz="2400" b="0">
                <a:latin typeface="Times New Roman" pitchFamily="18" charset="0"/>
                <a:sym typeface="Euclid Math One" pitchFamily="18" charset="2"/>
              </a:rPr>
              <a:t>:</a:t>
            </a:r>
          </a:p>
          <a:p>
            <a:pPr>
              <a:spcBef>
                <a:spcPct val="30000"/>
              </a:spcBef>
              <a:buFontTx/>
              <a:buChar char="•"/>
            </a:pPr>
            <a:r>
              <a:rPr lang="ru-RU" altLang="zh-TW" sz="2400" b="0">
                <a:latin typeface="Times New Roman" pitchFamily="18" charset="0"/>
                <a:sym typeface="Euclid Math One" pitchFamily="18" charset="2"/>
              </a:rPr>
              <a:t>  все </a:t>
            </a:r>
            <a:r>
              <a:rPr lang="ru-RU" altLang="zh-TW" sz="2800">
                <a:sym typeface="Symbol" pitchFamily="18" charset="2"/>
              </a:rPr>
              <a:t></a:t>
            </a:r>
            <a:r>
              <a:rPr lang="ru-RU" altLang="zh-TW" sz="2400" b="0">
                <a:latin typeface="Times New Roman" pitchFamily="18" charset="0"/>
                <a:sym typeface="Symbol" pitchFamily="18" charset="2"/>
              </a:rPr>
              <a:t>-переходы перенаправляются в терминальное </a:t>
            </a:r>
            <a:r>
              <a:rPr lang="ru-RU" altLang="zh-TW" sz="2800">
                <a:sym typeface="Symbol" pitchFamily="18" charset="2"/>
              </a:rPr>
              <a:t></a:t>
            </a:r>
            <a:r>
              <a:rPr lang="ru-RU" altLang="zh-TW" sz="2400" b="0">
                <a:latin typeface="Times New Roman" pitchFamily="18" charset="0"/>
                <a:sym typeface="Symbol" pitchFamily="18" charset="2"/>
              </a:rPr>
              <a:t>-состояние.</a:t>
            </a:r>
          </a:p>
          <a:p>
            <a:pPr>
              <a:spcBef>
                <a:spcPct val="45000"/>
              </a:spcBef>
            </a:pPr>
            <a:r>
              <a:rPr lang="ru-RU" altLang="zh-TW" sz="2400" b="0">
                <a:latin typeface="Times New Roman" pitchFamily="18" charset="0"/>
                <a:sym typeface="Euclid Math One" pitchFamily="18" charset="2"/>
              </a:rPr>
              <a:t>Для моделирования дивергенции разрушением</a:t>
            </a:r>
            <a:r>
              <a:rPr lang="ru-RU" altLang="zh-TW" sz="24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zh-TW" sz="2800">
                <a:sym typeface="Symbol" pitchFamily="18" charset="2"/>
              </a:rPr>
              <a:t></a:t>
            </a:r>
            <a:r>
              <a:rPr lang="ru-RU" altLang="zh-TW" sz="2400" b="0">
                <a:latin typeface="Times New Roman" pitchFamily="18" charset="0"/>
                <a:sym typeface="Euclid Math One" pitchFamily="18" charset="2"/>
              </a:rPr>
              <a:t>:</a:t>
            </a:r>
          </a:p>
          <a:p>
            <a:pPr>
              <a:buFontTx/>
              <a:buChar char="•"/>
            </a:pPr>
            <a:r>
              <a:rPr lang="ru-RU" altLang="zh-TW" sz="2400" b="0">
                <a:latin typeface="Times New Roman" pitchFamily="18" charset="0"/>
                <a:sym typeface="Symbol" pitchFamily="18" charset="2"/>
              </a:rPr>
              <a:t>  туда же ведём новые </a:t>
            </a:r>
            <a:r>
              <a:rPr lang="ru-RU" altLang="zh-TW" sz="2800">
                <a:sym typeface="Symbol" pitchFamily="18" charset="2"/>
              </a:rPr>
              <a:t></a:t>
            </a:r>
            <a:r>
              <a:rPr lang="ru-RU" altLang="zh-TW" sz="2400" b="0">
                <a:latin typeface="Times New Roman" pitchFamily="18" charset="0"/>
                <a:sym typeface="Symbol" pitchFamily="18" charset="2"/>
              </a:rPr>
              <a:t>-переходы из дивергентных состояний</a:t>
            </a:r>
            <a:br>
              <a:rPr lang="ru-RU" altLang="zh-TW" sz="2400" b="0">
                <a:latin typeface="Times New Roman" pitchFamily="18" charset="0"/>
                <a:sym typeface="Symbol" pitchFamily="18" charset="2"/>
              </a:rPr>
            </a:br>
            <a:r>
              <a:rPr lang="ru-RU" altLang="zh-TW" sz="2400" b="0">
                <a:latin typeface="Times New Roman" pitchFamily="18" charset="0"/>
                <a:sym typeface="Symbol" pitchFamily="18" charset="2"/>
              </a:rPr>
              <a:t>    ( в которых начинаются бесконечные цепочки -переходов ).</a:t>
            </a:r>
          </a:p>
        </p:txBody>
      </p:sp>
      <p:sp>
        <p:nvSpPr>
          <p:cNvPr id="878612" name="Text Box 20"/>
          <p:cNvSpPr txBox="1">
            <a:spLocks noChangeArrowheads="1"/>
          </p:cNvSpPr>
          <p:nvPr/>
        </p:nvSpPr>
        <p:spPr bwMode="auto">
          <a:xfrm>
            <a:off x="503238" y="152400"/>
            <a:ext cx="8245475" cy="641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</a:t>
            </a:r>
            <a:r>
              <a:rPr lang="en-US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新細明體" pitchFamily="18" charset="-120"/>
                <a:sym typeface="Symbol" pitchFamily="18" charset="2"/>
              </a:rPr>
              <a:t>-</a:t>
            </a: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трассы а</a:t>
            </a: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синхронного автомата</a:t>
            </a:r>
            <a:endParaRPr lang="ru-RU" sz="36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新細明體" pitchFamily="18" charset="-120"/>
            </a:endParaRPr>
          </a:p>
        </p:txBody>
      </p:sp>
      <p:grpSp>
        <p:nvGrpSpPr>
          <p:cNvPr id="25605" name="Group 38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25610" name="Rectangle 39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11" name="Rectangle 40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12" name="Rectangle 41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13" name="Rectangle 42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14" name="Rectangle 43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15" name="Rectangle 44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16" name="Rectangle 45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17" name="Rectangle 46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18" name="Text Box 47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25619" name="Picture 48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20" name="Text Box 49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647700" y="1052513"/>
            <a:ext cx="7669213" cy="4867275"/>
            <a:chOff x="408" y="663"/>
            <a:chExt cx="4831" cy="3066"/>
          </a:xfrm>
        </p:grpSpPr>
        <p:sp>
          <p:nvSpPr>
            <p:cNvPr id="25607" name="Text Box 50"/>
            <p:cNvSpPr txBox="1">
              <a:spLocks noChangeArrowheads="1"/>
            </p:cNvSpPr>
            <p:nvPr/>
          </p:nvSpPr>
          <p:spPr bwMode="auto">
            <a:xfrm>
              <a:off x="408" y="663"/>
              <a:ext cx="4831" cy="3066"/>
            </a:xfrm>
            <a:prstGeom prst="rect">
              <a:avLst/>
            </a:prstGeom>
            <a:solidFill>
              <a:srgbClr val="F8F2DC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378000" tIns="370800" rIns="378000" bIns="370800">
              <a:spAutoFit/>
            </a:bodyPr>
            <a:lstStyle/>
            <a:p>
              <a:pPr algn="dist">
                <a:spcBef>
                  <a:spcPct val="50000"/>
                </a:spcBef>
              </a:pPr>
              <a:r>
                <a:rPr lang="ru-RU" sz="3200" b="0">
                  <a:latin typeface="Times New Roman" pitchFamily="18" charset="0"/>
                </a:rPr>
                <a:t>Множество </a:t>
              </a:r>
              <a:r>
                <a:rPr lang="ru-RU" sz="3200" b="0">
                  <a:latin typeface="Times New Roman" pitchFamily="18" charset="0"/>
                  <a:sym typeface="Symbol" pitchFamily="18" charset="2"/>
                </a:rPr>
                <a:t>-трасс асинхронного автомата является трассовой моделью.</a:t>
              </a:r>
            </a:p>
            <a:p>
              <a:pPr>
                <a:spcBef>
                  <a:spcPct val="50000"/>
                </a:spcBef>
              </a:pPr>
              <a:r>
                <a:rPr lang="ru-RU" sz="2000" b="0">
                  <a:sym typeface="Symbol" pitchFamily="18" charset="2"/>
                </a:rPr>
                <a:t>				автоматная модель</a:t>
              </a:r>
            </a:p>
            <a:p>
              <a:pPr>
                <a:spcBef>
                  <a:spcPct val="50000"/>
                </a:spcBef>
              </a:pPr>
              <a:r>
                <a:rPr lang="ru-RU" sz="2000" b="0">
                  <a:sym typeface="Symbol" pitchFamily="18" charset="2"/>
                </a:rPr>
                <a:t>трассовая модель		.................................</a:t>
              </a:r>
            </a:p>
            <a:p>
              <a:pPr>
                <a:spcBef>
                  <a:spcPct val="50000"/>
                </a:spcBef>
              </a:pPr>
              <a:r>
                <a:rPr lang="ru-RU" sz="2000" b="0">
                  <a:sym typeface="Symbol" pitchFamily="18" charset="2"/>
                </a:rPr>
                <a:t>				автоматная модель</a:t>
              </a:r>
            </a:p>
            <a:p>
              <a:pPr algn="dist">
                <a:spcBef>
                  <a:spcPct val="50000"/>
                </a:spcBef>
              </a:pPr>
              <a:r>
                <a:rPr lang="ru-RU" sz="3200" b="0">
                  <a:latin typeface="Times New Roman" pitchFamily="18" charset="0"/>
                  <a:sym typeface="Symbol" pitchFamily="18" charset="2"/>
                </a:rPr>
                <a:t>Для каждой трассовой модели можно построить много автоматов с тем же множеством -трасс.</a:t>
              </a:r>
              <a:r>
                <a:rPr lang="ru-RU" sz="3600" b="0">
                  <a:latin typeface="Times New Roman" pitchFamily="18" charset="0"/>
                  <a:sym typeface="Symbol" pitchFamily="18" charset="2"/>
                </a:rPr>
                <a:t> </a:t>
              </a:r>
            </a:p>
          </p:txBody>
        </p:sp>
        <p:sp>
          <p:nvSpPr>
            <p:cNvPr id="25608" name="Line 51"/>
            <p:cNvSpPr>
              <a:spLocks noChangeShapeType="1"/>
            </p:cNvSpPr>
            <p:nvPr/>
          </p:nvSpPr>
          <p:spPr bwMode="auto">
            <a:xfrm flipV="1">
              <a:off x="2041" y="1774"/>
              <a:ext cx="862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609" name="Line 52"/>
            <p:cNvSpPr>
              <a:spLocks noChangeShapeType="1"/>
            </p:cNvSpPr>
            <p:nvPr/>
          </p:nvSpPr>
          <p:spPr bwMode="auto">
            <a:xfrm>
              <a:off x="2041" y="2023"/>
              <a:ext cx="839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78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878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878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mph" presetSubtype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878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878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878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mph" presetSubtype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878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878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878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78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8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78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8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78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8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8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8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78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8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78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8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78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8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86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86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8617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5D85C9C-6C28-4B04-8972-1F1286319E27}" type="slidenum">
              <a:rPr lang="ru-RU">
                <a:latin typeface="Arial" pitchFamily="34" charset="0"/>
              </a:rPr>
              <a:pPr/>
              <a:t>25</a:t>
            </a:fld>
            <a:endParaRPr lang="ru-RU">
              <a:latin typeface="Arial" pitchFamily="34" charset="0"/>
            </a:endParaRPr>
          </a:p>
        </p:txBody>
      </p:sp>
      <p:sp>
        <p:nvSpPr>
          <p:cNvPr id="877700" name="Text Box 132"/>
          <p:cNvSpPr txBox="1">
            <a:spLocks noChangeArrowheads="1"/>
          </p:cNvSpPr>
          <p:nvPr/>
        </p:nvSpPr>
        <p:spPr bwMode="auto">
          <a:xfrm>
            <a:off x="358775" y="5443538"/>
            <a:ext cx="7537450" cy="936625"/>
          </a:xfrm>
          <a:prstGeom prst="rect">
            <a:avLst/>
          </a:prstGeom>
          <a:solidFill>
            <a:srgbClr val="FBF8ED"/>
          </a:solidFill>
          <a:ln w="9525">
            <a:solidFill>
              <a:srgbClr val="F4EBCA"/>
            </a:solidFill>
            <a:miter lim="800000"/>
            <a:headEnd/>
            <a:tailEnd/>
          </a:ln>
        </p:spPr>
        <p:txBody>
          <a:bodyPr lIns="144000" tIns="36000" rIns="144000" bIns="36000" anchor="ctr"/>
          <a:lstStyle/>
          <a:p>
            <a:pPr>
              <a:spcBef>
                <a:spcPct val="50000"/>
              </a:spcBef>
            </a:pPr>
            <a:r>
              <a:rPr lang="ru-RU" sz="2400" b="0">
                <a:latin typeface="Times New Roman" pitchFamily="18" charset="0"/>
              </a:rPr>
              <a:t>Внутренние алфавиты:  для</a:t>
            </a:r>
            <a:r>
              <a:rPr lang="ru-RU" sz="2800" b="0">
                <a:latin typeface="Times New Roman" pitchFamily="18" charset="0"/>
              </a:rPr>
              <a:t> </a:t>
            </a:r>
            <a:r>
              <a:rPr lang="en-US" sz="2800"/>
              <a:t>S</a:t>
            </a:r>
            <a:r>
              <a:rPr lang="en-US" sz="2800" b="0"/>
              <a:t> </a:t>
            </a:r>
            <a:r>
              <a:rPr lang="ru-RU" sz="2800" b="0"/>
              <a:t>: </a:t>
            </a:r>
            <a:r>
              <a:rPr lang="en-US" sz="2800">
                <a:sym typeface="Symbol" pitchFamily="18" charset="2"/>
              </a:rPr>
              <a:t>A</a:t>
            </a:r>
            <a:r>
              <a:rPr lang="en-US" sz="2800" b="0">
                <a:sym typeface="Symbol" pitchFamily="18" charset="2"/>
              </a:rPr>
              <a:t></a:t>
            </a:r>
            <a:r>
              <a:rPr lang="en-US" sz="2800" u="sng">
                <a:sym typeface="Symbol" pitchFamily="18" charset="2"/>
              </a:rPr>
              <a:t>B</a:t>
            </a:r>
            <a:r>
              <a:rPr lang="ru-RU" sz="2400" b="0">
                <a:latin typeface="Times New Roman" pitchFamily="18" charset="0"/>
                <a:sym typeface="Symbol" pitchFamily="18" charset="2"/>
              </a:rPr>
              <a:t>, для </a:t>
            </a:r>
            <a:r>
              <a:rPr lang="ru-RU" sz="2800" b="0">
                <a:latin typeface="Times New Roman" pitchFamily="18" charset="0"/>
              </a:rPr>
              <a:t> </a:t>
            </a:r>
            <a:r>
              <a:rPr lang="en-US" sz="2800"/>
              <a:t>T</a:t>
            </a:r>
            <a:r>
              <a:rPr lang="en-US" sz="2800" b="0"/>
              <a:t> </a:t>
            </a:r>
            <a:r>
              <a:rPr lang="ru-RU" sz="2800" b="0"/>
              <a:t>: </a:t>
            </a:r>
            <a:r>
              <a:rPr lang="en-US" sz="2800" u="sng">
                <a:sym typeface="Symbol" pitchFamily="18" charset="2"/>
              </a:rPr>
              <a:t>A</a:t>
            </a:r>
            <a:r>
              <a:rPr lang="en-US" sz="2800" b="0">
                <a:sym typeface="Symbol" pitchFamily="18" charset="2"/>
              </a:rPr>
              <a:t></a:t>
            </a:r>
            <a:r>
              <a:rPr lang="en-US" sz="2800">
                <a:sym typeface="Symbol" pitchFamily="18" charset="2"/>
              </a:rPr>
              <a:t>B</a:t>
            </a:r>
            <a:r>
              <a:rPr lang="ru-RU" sz="2400" b="0">
                <a:latin typeface="Times New Roman" pitchFamily="18" charset="0"/>
                <a:sym typeface="Symbol" pitchFamily="18" charset="2"/>
              </a:rPr>
              <a:t>,</a:t>
            </a:r>
            <a:endParaRPr lang="en-US" sz="2400" b="0">
              <a:latin typeface="Times New Roman" pitchFamily="18" charset="0"/>
              <a:sym typeface="Euclid Math One" pitchFamily="18" charset="2"/>
            </a:endParaRPr>
          </a:p>
          <a:p>
            <a:pPr>
              <a:spcBef>
                <a:spcPct val="20000"/>
              </a:spcBef>
            </a:pPr>
            <a:r>
              <a:rPr lang="ru-RU" sz="2400" b="0">
                <a:latin typeface="Times New Roman" pitchFamily="18" charset="0"/>
              </a:rPr>
              <a:t>Внешний алфавит: для</a:t>
            </a:r>
            <a:r>
              <a:rPr lang="ru-RU" sz="2800" b="0">
                <a:latin typeface="Times New Roman" pitchFamily="18" charset="0"/>
              </a:rPr>
              <a:t> </a:t>
            </a:r>
            <a:r>
              <a:rPr lang="en-US" sz="2800"/>
              <a:t>S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T</a:t>
            </a:r>
            <a:r>
              <a:rPr lang="en-US" sz="2800" b="0"/>
              <a:t> </a:t>
            </a:r>
            <a:r>
              <a:rPr lang="ru-RU" sz="2800" b="0"/>
              <a:t>: (</a:t>
            </a:r>
            <a:r>
              <a:rPr lang="en-US" sz="2800"/>
              <a:t>A </a:t>
            </a:r>
            <a:r>
              <a:rPr lang="ru-RU" sz="2800" b="0"/>
              <a:t>\</a:t>
            </a:r>
            <a:r>
              <a:rPr lang="en-US" sz="2800" b="0"/>
              <a:t> </a:t>
            </a:r>
            <a:r>
              <a:rPr lang="en-US" sz="2800" u="sng"/>
              <a:t>B</a:t>
            </a:r>
            <a:r>
              <a:rPr lang="ru-RU" sz="2800" b="0"/>
              <a:t>)</a:t>
            </a:r>
            <a:r>
              <a:rPr lang="en-US" sz="2800" b="0"/>
              <a:t> </a:t>
            </a:r>
            <a:r>
              <a:rPr lang="en-US" sz="2800" b="0">
                <a:sym typeface="Symbol" pitchFamily="18" charset="2"/>
              </a:rPr>
              <a:t> </a:t>
            </a:r>
            <a:r>
              <a:rPr lang="ru-RU" sz="2800" b="0"/>
              <a:t>(</a:t>
            </a:r>
            <a:r>
              <a:rPr lang="en-US" sz="2800"/>
              <a:t>B </a:t>
            </a:r>
            <a:r>
              <a:rPr lang="ru-RU" sz="2800" b="0"/>
              <a:t>\</a:t>
            </a:r>
            <a:r>
              <a:rPr lang="en-US" sz="2800" b="0"/>
              <a:t> </a:t>
            </a:r>
            <a:r>
              <a:rPr lang="en-US" sz="2800" u="sng"/>
              <a:t>A</a:t>
            </a:r>
            <a:r>
              <a:rPr lang="ru-RU" sz="2800" b="0"/>
              <a:t>)</a:t>
            </a:r>
            <a:r>
              <a:rPr lang="ru-RU" sz="2400" b="0"/>
              <a:t> </a:t>
            </a:r>
            <a:endParaRPr lang="en-US" sz="2400" b="0"/>
          </a:p>
        </p:txBody>
      </p:sp>
      <p:sp>
        <p:nvSpPr>
          <p:cNvPr id="877581" name="Text Box 13"/>
          <p:cNvSpPr txBox="1">
            <a:spLocks noChangeArrowheads="1"/>
          </p:cNvSpPr>
          <p:nvPr/>
        </p:nvSpPr>
        <p:spPr bwMode="auto">
          <a:xfrm>
            <a:off x="323850" y="188913"/>
            <a:ext cx="8496300" cy="71913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ru-RU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оператор </a:t>
            </a:r>
            <a:r>
              <a:rPr lang="en-US" altLang="zh-TW" sz="32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ru-RU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параллельной композиции</a:t>
            </a:r>
          </a:p>
        </p:txBody>
      </p:sp>
      <p:graphicFrame>
        <p:nvGraphicFramePr>
          <p:cNvPr id="877696" name="Group 128"/>
          <p:cNvGraphicFramePr>
            <a:graphicFrameLocks noGrp="1"/>
          </p:cNvGraphicFramePr>
          <p:nvPr>
            <p:ph/>
          </p:nvPr>
        </p:nvGraphicFramePr>
        <p:xfrm>
          <a:off x="142875" y="981075"/>
          <a:ext cx="8640763" cy="3819525"/>
        </p:xfrm>
        <a:graphic>
          <a:graphicData uri="http://schemas.openxmlformats.org/drawingml/2006/table">
            <a:tbl>
              <a:tblPr/>
              <a:tblGrid>
                <a:gridCol w="2844800"/>
                <a:gridCol w="2663825"/>
                <a:gridCol w="2592388"/>
                <a:gridCol w="539750"/>
              </a:tblGrid>
              <a:tr h="1098550">
                <a:tc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в алфавите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9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в алфавите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EA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Math One" pitchFamily="18" charset="2"/>
                        </a:rPr>
                        <a:t>T 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алфавите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di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\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 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\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5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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s`t`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</a:rPr>
                        <a:t>синхронно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6651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&amp; (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a=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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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a=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 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</a:t>
                      </a:r>
                      <a:r>
                        <a:rPr kumimoji="0" lang="ru-RU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sz="2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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B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)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s`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6635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 b=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 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b=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 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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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A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)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&amp;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5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5873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- тест: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deadlock 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2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t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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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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Euclid Symbol" pitchFamily="18" charset="2"/>
                        </a:rPr>
                        <a:t>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t`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F8"/>
                    </a:solidFill>
                  </a:tcPr>
                </a:tc>
              </a:tr>
            </a:tbl>
          </a:graphicData>
        </a:graphic>
      </p:graphicFrame>
      <p:sp>
        <p:nvSpPr>
          <p:cNvPr id="877614" name="AutoShape 46"/>
          <p:cNvSpPr>
            <a:spLocks noChangeArrowheads="1"/>
          </p:cNvSpPr>
          <p:nvPr/>
        </p:nvSpPr>
        <p:spPr bwMode="auto">
          <a:xfrm rot="10800000">
            <a:off x="8640763" y="2384425"/>
            <a:ext cx="468312" cy="252413"/>
          </a:xfrm>
          <a:prstGeom prst="notchedRightArrow">
            <a:avLst>
              <a:gd name="adj1" fmla="val 50000"/>
              <a:gd name="adj2" fmla="val 4638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77615" name="AutoShape 47"/>
          <p:cNvSpPr>
            <a:spLocks noChangeArrowheads="1"/>
          </p:cNvSpPr>
          <p:nvPr/>
        </p:nvSpPr>
        <p:spPr bwMode="auto">
          <a:xfrm rot="10800000">
            <a:off x="8640763" y="3141663"/>
            <a:ext cx="468312" cy="252412"/>
          </a:xfrm>
          <a:prstGeom prst="notchedRightArrow">
            <a:avLst>
              <a:gd name="adj1" fmla="val 50000"/>
              <a:gd name="adj2" fmla="val 4638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77616" name="AutoShape 48"/>
          <p:cNvSpPr>
            <a:spLocks noChangeArrowheads="1"/>
          </p:cNvSpPr>
          <p:nvPr/>
        </p:nvSpPr>
        <p:spPr bwMode="auto">
          <a:xfrm rot="10800000">
            <a:off x="8640763" y="3789363"/>
            <a:ext cx="468312" cy="252412"/>
          </a:xfrm>
          <a:prstGeom prst="notchedRightArrow">
            <a:avLst>
              <a:gd name="adj1" fmla="val 50000"/>
              <a:gd name="adj2" fmla="val 4638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77617" name="AutoShape 49"/>
          <p:cNvSpPr>
            <a:spLocks noChangeArrowheads="1"/>
          </p:cNvSpPr>
          <p:nvPr/>
        </p:nvSpPr>
        <p:spPr bwMode="auto">
          <a:xfrm rot="10800000">
            <a:off x="8640763" y="4400550"/>
            <a:ext cx="468312" cy="252413"/>
          </a:xfrm>
          <a:prstGeom prst="notchedRightArrow">
            <a:avLst>
              <a:gd name="adj1" fmla="val 50000"/>
              <a:gd name="adj2" fmla="val 4638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77618" name="Text Box 50"/>
          <p:cNvSpPr txBox="1">
            <a:spLocks noChangeArrowheads="1"/>
          </p:cNvSpPr>
          <p:nvPr/>
        </p:nvSpPr>
        <p:spPr bwMode="auto">
          <a:xfrm>
            <a:off x="358775" y="5445125"/>
            <a:ext cx="7537450" cy="936625"/>
          </a:xfrm>
          <a:prstGeom prst="rect">
            <a:avLst/>
          </a:prstGeom>
          <a:solidFill>
            <a:srgbClr val="FBF8ED"/>
          </a:solidFill>
          <a:ln w="9525">
            <a:solidFill>
              <a:srgbClr val="F4EBCA"/>
            </a:solidFill>
            <a:miter lim="800000"/>
            <a:headEnd/>
            <a:tailEnd/>
          </a:ln>
        </p:spPr>
        <p:txBody>
          <a:bodyPr lIns="144000" tIns="36000" rIns="144000" bIns="36000" anchor="ctr"/>
          <a:lstStyle/>
          <a:p>
            <a:pPr>
              <a:spcBef>
                <a:spcPct val="50000"/>
              </a:spcBef>
            </a:pPr>
            <a:r>
              <a:rPr lang="en-US" sz="2800" b="0">
                <a:latin typeface="Times New Roman" pitchFamily="18" charset="0"/>
              </a:rPr>
              <a:t>deadlock</a:t>
            </a:r>
            <a:r>
              <a:rPr lang="en-US" sz="2800" b="0"/>
              <a:t> = </a:t>
            </a:r>
            <a:r>
              <a:rPr lang="en-US" sz="2800" b="0">
                <a:sym typeface="Symbol" pitchFamily="18" charset="2"/>
              </a:rPr>
              <a:t>z</a:t>
            </a:r>
            <a:r>
              <a:rPr lang="en-US" sz="2800">
                <a:sym typeface="Symbol" pitchFamily="18" charset="2"/>
              </a:rPr>
              <a:t>A</a:t>
            </a:r>
            <a:r>
              <a:rPr lang="en-US" sz="2800" b="0">
                <a:sym typeface="Symbol" pitchFamily="18" charset="2"/>
              </a:rPr>
              <a:t></a:t>
            </a:r>
            <a:r>
              <a:rPr lang="en-US" sz="2800" u="sng">
                <a:sym typeface="Symbol" pitchFamily="18" charset="2"/>
              </a:rPr>
              <a:t>B</a:t>
            </a:r>
            <a:r>
              <a:rPr lang="en-US" sz="2800" b="0">
                <a:sym typeface="Symbol" pitchFamily="18" charset="2"/>
              </a:rPr>
              <a:t>      ( s</a:t>
            </a:r>
            <a:r>
              <a:rPr lang="en-US" altLang="zh-TW" sz="2800" b="0">
                <a:ea typeface="新細明體" pitchFamily="18" charset="-120"/>
                <a:sym typeface="Euclid Symbol" pitchFamily="18" charset="2"/>
              </a:rPr>
              <a:t>z</a:t>
            </a:r>
            <a:r>
              <a:rPr lang="ru-RU" altLang="zh-TW" sz="2800" b="0">
                <a:ea typeface="新細明體" pitchFamily="18" charset="-120"/>
                <a:sym typeface="Euclid Math One" pitchFamily="18" charset="2"/>
              </a:rPr>
              <a:t></a:t>
            </a:r>
            <a:r>
              <a:rPr lang="en-US" altLang="zh-TW" sz="2800" b="0">
                <a:ea typeface="新細明體" pitchFamily="18" charset="-120"/>
                <a:sym typeface="Euclid Math One" pitchFamily="18" charset="2"/>
              </a:rPr>
              <a:t>   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   </a:t>
            </a:r>
            <a:r>
              <a:rPr lang="en-US" sz="2800" b="0">
                <a:sym typeface="Symbol" pitchFamily="18" charset="2"/>
              </a:rPr>
              <a:t>t</a:t>
            </a:r>
            <a:r>
              <a:rPr lang="en-US" altLang="zh-TW" sz="2800" b="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800" b="0" u="sng">
                <a:ea typeface="新細明體" pitchFamily="18" charset="-120"/>
                <a:sym typeface="Euclid Symbol" pitchFamily="18" charset="2"/>
              </a:rPr>
              <a:t>z</a:t>
            </a:r>
            <a:r>
              <a:rPr lang="ru-RU" altLang="zh-TW" sz="2800" b="0">
                <a:ea typeface="新細明體" pitchFamily="18" charset="-120"/>
                <a:sym typeface="Euclid Math One" pitchFamily="18" charset="2"/>
              </a:rPr>
              <a:t></a:t>
            </a:r>
            <a:r>
              <a:rPr lang="en-US" altLang="zh-TW" sz="2800" b="0">
                <a:ea typeface="新細明體" pitchFamily="18" charset="-120"/>
                <a:sym typeface="Euclid Math One" pitchFamily="18" charset="2"/>
              </a:rPr>
              <a:t> )</a:t>
            </a:r>
            <a:r>
              <a:rPr lang="en-US" sz="2800" b="0">
                <a:sym typeface="Symbol" pitchFamily="18" charset="2"/>
              </a:rPr>
              <a:t> </a:t>
            </a:r>
            <a:br>
              <a:rPr lang="en-US" sz="2800" b="0">
                <a:sym typeface="Symbol" pitchFamily="18" charset="2"/>
              </a:rPr>
            </a:br>
            <a:r>
              <a:rPr lang="en-US" sz="2800" b="0">
                <a:sym typeface="Symbol" pitchFamily="18" charset="2"/>
              </a:rPr>
              <a:t>	 &amp; s</a:t>
            </a:r>
            <a:r>
              <a:rPr lang="en-US" altLang="zh-TW" sz="2800" b="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</a:t>
            </a:r>
            <a:r>
              <a:rPr lang="ru-RU" altLang="zh-TW" sz="2800" b="0">
                <a:ea typeface="新細明體" pitchFamily="18" charset="-120"/>
                <a:sym typeface="Euclid Math One" pitchFamily="18" charset="2"/>
              </a:rPr>
              <a:t></a:t>
            </a:r>
            <a:r>
              <a:rPr lang="en-US" altLang="zh-TW" sz="2800" b="0">
                <a:ea typeface="新細明體" pitchFamily="18" charset="-120"/>
                <a:sym typeface="Euclid Math One" pitchFamily="18" charset="2"/>
              </a:rPr>
              <a:t>   &amp; </a:t>
            </a:r>
            <a:r>
              <a:rPr lang="en-US" sz="2800" b="0">
                <a:sym typeface="Symbol" pitchFamily="18" charset="2"/>
              </a:rPr>
              <a:t>t</a:t>
            </a:r>
            <a:r>
              <a:rPr lang="en-US" altLang="zh-TW" sz="2800" b="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</a:t>
            </a:r>
            <a:r>
              <a:rPr lang="ru-RU" altLang="zh-TW" sz="2800" b="0">
                <a:ea typeface="新細明體" pitchFamily="18" charset="-120"/>
                <a:sym typeface="Euclid Math One" pitchFamily="18" charset="2"/>
              </a:rPr>
              <a:t></a:t>
            </a:r>
            <a:r>
              <a:rPr lang="en-US" sz="2800" b="0">
                <a:sym typeface="Symbol" pitchFamily="18" charset="2"/>
              </a:rPr>
              <a:t>   &amp; s</a:t>
            </a:r>
            <a:r>
              <a:rPr lang="en-US" altLang="zh-TW" sz="2800" b="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</a:t>
            </a:r>
            <a:r>
              <a:rPr lang="ru-RU" altLang="zh-TW" sz="2800" b="0">
                <a:ea typeface="新細明體" pitchFamily="18" charset="-120"/>
                <a:sym typeface="Euclid Math One" pitchFamily="18" charset="2"/>
              </a:rPr>
              <a:t></a:t>
            </a:r>
            <a:r>
              <a:rPr lang="en-US" altLang="zh-TW" sz="2800" b="0">
                <a:ea typeface="新細明體" pitchFamily="18" charset="-120"/>
                <a:sym typeface="Euclid Math One" pitchFamily="18" charset="2"/>
              </a:rPr>
              <a:t>   &amp; </a:t>
            </a:r>
            <a:r>
              <a:rPr lang="en-US" sz="2800" b="0">
                <a:sym typeface="Symbol" pitchFamily="18" charset="2"/>
              </a:rPr>
              <a:t>t</a:t>
            </a:r>
            <a:r>
              <a:rPr lang="en-US" altLang="zh-TW" sz="2800" b="0">
                <a:ea typeface="新細明體" pitchFamily="18" charset="-120"/>
                <a:sym typeface="Euclid Symbol" pitchFamily="18" charset="2"/>
              </a:rPr>
              <a:t>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</a:t>
            </a:r>
            <a:r>
              <a:rPr lang="ru-RU" altLang="zh-TW" sz="2800" b="0">
                <a:ea typeface="新細明體" pitchFamily="18" charset="-120"/>
                <a:sym typeface="Euclid Math One" pitchFamily="18" charset="2"/>
              </a:rPr>
              <a:t></a:t>
            </a:r>
            <a:endParaRPr lang="en-US" sz="2800" b="0">
              <a:ea typeface="新細明體" pitchFamily="18" charset="-120"/>
              <a:sym typeface="Euclid Math One" pitchFamily="18" charset="2"/>
            </a:endParaRPr>
          </a:p>
        </p:txBody>
      </p:sp>
      <p:grpSp>
        <p:nvGrpSpPr>
          <p:cNvPr id="26662" name="Group 7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26666" name="Rectangle 7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67" name="Rectangle 7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68" name="Rectangle 7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69" name="Rectangle 7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70" name="Rectangle 7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71" name="Rectangle 7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72" name="Rectangle 8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73" name="Rectangle 8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74" name="Text Box 8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26675" name="Picture 8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76" name="Text Box 8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26663" name="Text Box 129"/>
          <p:cNvSpPr txBox="1">
            <a:spLocks noChangeArrowheads="1"/>
          </p:cNvSpPr>
          <p:nvPr/>
        </p:nvSpPr>
        <p:spPr bwMode="auto">
          <a:xfrm>
            <a:off x="358775" y="4905375"/>
            <a:ext cx="7535863" cy="423863"/>
          </a:xfrm>
          <a:prstGeom prst="rect">
            <a:avLst/>
          </a:prstGeom>
          <a:solidFill>
            <a:srgbClr val="FBF8ED"/>
          </a:solidFill>
          <a:ln w="9525">
            <a:solidFill>
              <a:srgbClr val="F4EBCA"/>
            </a:solidFill>
            <a:miter lim="800000"/>
            <a:headEnd/>
            <a:tailEnd/>
          </a:ln>
        </p:spPr>
        <p:txBody>
          <a:bodyPr lIns="144000" tIns="36000" rIns="144000" bIns="36000"/>
          <a:lstStyle/>
          <a:p>
            <a:pPr>
              <a:lnSpc>
                <a:spcPct val="80000"/>
              </a:lnSpc>
              <a:spcBef>
                <a:spcPct val="100000"/>
              </a:spcBef>
            </a:pPr>
            <a:r>
              <a:rPr lang="ru-RU" sz="2400" b="0">
                <a:latin typeface="Times New Roman" pitchFamily="18" charset="0"/>
              </a:rPr>
              <a:t>Противоположное действие:       </a:t>
            </a:r>
            <a:r>
              <a:rPr lang="ru-RU" sz="2800" b="0"/>
              <a:t> </a:t>
            </a:r>
            <a:r>
              <a:rPr lang="en-US" sz="2800" b="0" u="sng"/>
              <a:t>?x</a:t>
            </a:r>
            <a:r>
              <a:rPr lang="en-US" sz="2800" b="0"/>
              <a:t> = !x,</a:t>
            </a:r>
            <a:r>
              <a:rPr lang="ru-RU" sz="2800" b="0"/>
              <a:t>   </a:t>
            </a:r>
            <a:r>
              <a:rPr lang="en-US" sz="2800" b="0"/>
              <a:t> </a:t>
            </a:r>
            <a:r>
              <a:rPr lang="en-US" sz="2800" b="0" u="sng"/>
              <a:t>!y</a:t>
            </a:r>
            <a:r>
              <a:rPr lang="en-US" sz="2800" b="0"/>
              <a:t> = ?y</a:t>
            </a:r>
            <a:r>
              <a:rPr lang="en-US" sz="2800" b="0">
                <a:latin typeface="Times New Roman" pitchFamily="18" charset="0"/>
              </a:rPr>
              <a:t>.</a:t>
            </a:r>
          </a:p>
        </p:txBody>
      </p:sp>
      <p:sp>
        <p:nvSpPr>
          <p:cNvPr id="877698" name="AutoShape 130"/>
          <p:cNvSpPr>
            <a:spLocks noChangeArrowheads="1"/>
          </p:cNvSpPr>
          <p:nvPr/>
        </p:nvSpPr>
        <p:spPr bwMode="auto">
          <a:xfrm rot="10800000">
            <a:off x="7993063" y="4976813"/>
            <a:ext cx="468312" cy="252412"/>
          </a:xfrm>
          <a:prstGeom prst="notchedRightArrow">
            <a:avLst>
              <a:gd name="adj1" fmla="val 50000"/>
              <a:gd name="adj2" fmla="val 4638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77699" name="AutoShape 131"/>
          <p:cNvSpPr>
            <a:spLocks noChangeArrowheads="1"/>
          </p:cNvSpPr>
          <p:nvPr/>
        </p:nvSpPr>
        <p:spPr bwMode="auto">
          <a:xfrm rot="10800000">
            <a:off x="7993063" y="5805488"/>
            <a:ext cx="468312" cy="252412"/>
          </a:xfrm>
          <a:prstGeom prst="notchedRightArrow">
            <a:avLst>
              <a:gd name="adj1" fmla="val 50000"/>
              <a:gd name="adj2" fmla="val 4638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7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7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7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7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77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77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7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7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7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77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77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7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77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77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77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77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77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77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77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77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7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77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77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7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7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7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77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77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7700" grpId="0" animBg="1"/>
      <p:bldP spid="877614" grpId="0" animBg="1"/>
      <p:bldP spid="877614" grpId="1" animBg="1"/>
      <p:bldP spid="877615" grpId="0" animBg="1"/>
      <p:bldP spid="877615" grpId="1" animBg="1"/>
      <p:bldP spid="877616" grpId="0" animBg="1"/>
      <p:bldP spid="877616" grpId="1" animBg="1"/>
      <p:bldP spid="877617" grpId="0" animBg="1"/>
      <p:bldP spid="877618" grpId="0" animBg="1"/>
      <p:bldP spid="877698" grpId="0" animBg="1"/>
      <p:bldP spid="877698" grpId="1" animBg="1"/>
      <p:bldP spid="877699" grpId="0" animBg="1"/>
      <p:bldP spid="877699" grpId="1" animBg="1"/>
      <p:bldP spid="877699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1B4ED94-9270-4DF4-8FA3-94DE9B58C5E3}" type="slidenum">
              <a:rPr lang="ru-RU">
                <a:latin typeface="Arial" pitchFamily="34" charset="0"/>
              </a:rPr>
              <a:pPr/>
              <a:t>26</a:t>
            </a:fld>
            <a:endParaRPr lang="ru-RU">
              <a:latin typeface="Arial" pitchFamily="34" charset="0"/>
            </a:endParaRPr>
          </a:p>
        </p:txBody>
      </p:sp>
      <p:sp>
        <p:nvSpPr>
          <p:cNvPr id="887810" name="Text Box 2"/>
          <p:cNvSpPr txBox="1">
            <a:spLocks noChangeArrowheads="1"/>
          </p:cNvSpPr>
          <p:nvPr/>
        </p:nvSpPr>
        <p:spPr bwMode="auto">
          <a:xfrm>
            <a:off x="323850" y="188913"/>
            <a:ext cx="8496300" cy="71913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ru-RU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Композиция системы</a:t>
            </a:r>
          </a:p>
        </p:txBody>
      </p:sp>
      <p:grpSp>
        <p:nvGrpSpPr>
          <p:cNvPr id="27652" name="Group 38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27655" name="Rectangle 39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56" name="Rectangle 40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57" name="Rectangle 41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58" name="Rectangle 42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59" name="Rectangle 43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60" name="Rectangle 44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61" name="Rectangle 45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62" name="Rectangle 46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663" name="Text Box 47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27664" name="Picture 48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5" name="Text Box 49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887859" name="Text Box 51"/>
          <p:cNvSpPr txBox="1">
            <a:spLocks noChangeArrowheads="1"/>
          </p:cNvSpPr>
          <p:nvPr/>
        </p:nvSpPr>
        <p:spPr bwMode="auto">
          <a:xfrm>
            <a:off x="323850" y="1155700"/>
            <a:ext cx="842486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dist">
              <a:spcBef>
                <a:spcPct val="20000"/>
              </a:spcBef>
            </a:pPr>
            <a:r>
              <a:rPr lang="ru-RU" sz="2400" b="0">
                <a:latin typeface="Times New Roman" pitchFamily="18" charset="0"/>
              </a:rPr>
              <a:t>Компоненты - асинхронные автоматы без </a:t>
            </a:r>
            <a:r>
              <a:rPr lang="ru-RU" sz="2400" b="0">
                <a:latin typeface="Times New Roman" pitchFamily="18" charset="0"/>
                <a:sym typeface="Symbol" pitchFamily="18" charset="2"/>
              </a:rPr>
              <a:t>-переходов.</a:t>
            </a:r>
            <a:endParaRPr lang="en-US" sz="2400" b="0">
              <a:latin typeface="Times New Roman" pitchFamily="18" charset="0"/>
              <a:sym typeface="Symbol" pitchFamily="18" charset="2"/>
            </a:endParaRPr>
          </a:p>
          <a:p>
            <a:pPr algn="dist">
              <a:spcBef>
                <a:spcPct val="20000"/>
              </a:spcBef>
            </a:pPr>
            <a:r>
              <a:rPr lang="ru-RU" sz="2400" b="0">
                <a:latin typeface="Times New Roman" pitchFamily="18" charset="0"/>
              </a:rPr>
              <a:t>Для них оператор</a:t>
            </a:r>
            <a:r>
              <a:rPr lang="ru-RU" sz="2400" b="0"/>
              <a:t>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ru-RU" sz="2400" b="0"/>
              <a:t> </a:t>
            </a:r>
            <a:r>
              <a:rPr lang="ru-RU" sz="2400" b="0">
                <a:latin typeface="Times New Roman" pitchFamily="18" charset="0"/>
              </a:rPr>
              <a:t>коммутативен, но не ассоциативен.</a:t>
            </a:r>
            <a:endParaRPr lang="en-US" sz="2400" b="0">
              <a:latin typeface="Times New Roman" pitchFamily="18" charset="0"/>
            </a:endParaRPr>
          </a:p>
          <a:p>
            <a:pPr algn="dist">
              <a:spcBef>
                <a:spcPct val="20000"/>
              </a:spcBef>
            </a:pPr>
            <a:r>
              <a:rPr lang="ru-RU" sz="2400" b="0">
                <a:latin typeface="Times New Roman" pitchFamily="18" charset="0"/>
              </a:rPr>
              <a:t>Схема компоновки = последовательность композиции</a:t>
            </a:r>
            <a:r>
              <a:rPr lang="ru-RU" sz="2400" b="0"/>
              <a:t>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400" b="0">
                <a:latin typeface="Times New Roman" pitchFamily="18" charset="0"/>
              </a:rPr>
              <a:t>:</a:t>
            </a:r>
          </a:p>
          <a:p>
            <a:pPr algn="ctr">
              <a:spcBef>
                <a:spcPct val="20000"/>
              </a:spcBef>
            </a:pPr>
            <a:r>
              <a:rPr lang="en-US" altLang="zh-TW" sz="28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Composition</a:t>
            </a:r>
            <a:r>
              <a:rPr lang="ru-RU" altLang="zh-TW" sz="2800" b="0">
                <a:sym typeface="Symbol" pitchFamily="18" charset="2"/>
              </a:rPr>
              <a:t>(</a:t>
            </a:r>
            <a:r>
              <a:rPr lang="en-US" sz="2800"/>
              <a:t>A</a:t>
            </a:r>
            <a:r>
              <a:rPr lang="en-US" sz="2800" b="0"/>
              <a:t>,</a:t>
            </a:r>
            <a:r>
              <a:rPr lang="en-US" sz="2800"/>
              <a:t>B</a:t>
            </a:r>
            <a:r>
              <a:rPr lang="en-US" altLang="zh-TW" sz="2800" b="0">
                <a:ea typeface="新細明體" pitchFamily="18" charset="-120"/>
                <a:sym typeface="Euclid Math One" pitchFamily="18" charset="2"/>
              </a:rPr>
              <a:t>,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C</a:t>
            </a:r>
            <a:r>
              <a:rPr lang="en-US" altLang="zh-TW" sz="2800" b="0">
                <a:ea typeface="新細明體" pitchFamily="18" charset="-120"/>
                <a:sym typeface="Euclid Math One" pitchFamily="18" charset="2"/>
              </a:rPr>
              <a:t>,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D</a:t>
            </a:r>
            <a:r>
              <a:rPr lang="en-US" altLang="zh-TW" sz="2800" b="0">
                <a:ea typeface="新細明體" pitchFamily="18" charset="-120"/>
                <a:sym typeface="Euclid Math One" pitchFamily="18" charset="2"/>
              </a:rPr>
              <a:t>,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E</a:t>
            </a:r>
            <a:r>
              <a:rPr lang="en-US" altLang="zh-TW" sz="2800" b="0">
                <a:ea typeface="新細明體" pitchFamily="18" charset="-120"/>
                <a:sym typeface="Euclid Math One" pitchFamily="18" charset="2"/>
              </a:rPr>
              <a:t>)   = 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800"/>
              <a:t>A</a:t>
            </a:r>
            <a:r>
              <a:rPr lang="en-US" sz="2800" b="0"/>
              <a:t> 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2800" b="0">
                <a:ea typeface="新細明體" pitchFamily="18" charset="-120"/>
                <a:sym typeface="Euclid Math One" pitchFamily="18" charset="2"/>
              </a:rPr>
              <a:t> ( </a:t>
            </a:r>
            <a:r>
              <a:rPr lang="en-US" sz="2800" b="0"/>
              <a:t>(</a:t>
            </a:r>
            <a:r>
              <a:rPr lang="en-US" sz="2800"/>
              <a:t>B</a:t>
            </a:r>
            <a:r>
              <a:rPr lang="en-US" altLang="zh-TW" sz="2800" b="0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C</a:t>
            </a:r>
            <a:r>
              <a:rPr lang="en-US" altLang="zh-TW" sz="2800" b="0">
                <a:ea typeface="新細明體" pitchFamily="18" charset="-120"/>
                <a:sym typeface="Euclid Math One" pitchFamily="18" charset="2"/>
              </a:rPr>
              <a:t>) 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2800" b="0">
                <a:ea typeface="新細明體" pitchFamily="18" charset="-120"/>
                <a:sym typeface="Euclid Math One" pitchFamily="18" charset="2"/>
              </a:rPr>
              <a:t> (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DE</a:t>
            </a:r>
            <a:r>
              <a:rPr lang="en-US" altLang="zh-TW" sz="2800" b="0">
                <a:ea typeface="新細明體" pitchFamily="18" charset="-120"/>
                <a:sym typeface="Euclid Math One" pitchFamily="18" charset="2"/>
              </a:rPr>
              <a:t>) )</a:t>
            </a:r>
            <a:endParaRPr lang="ru-RU" sz="2800" b="0">
              <a:ea typeface="新細明體" pitchFamily="18" charset="-120"/>
              <a:sym typeface="Euclid Math One" pitchFamily="18" charset="2"/>
            </a:endParaRPr>
          </a:p>
        </p:txBody>
      </p:sp>
      <p:sp>
        <p:nvSpPr>
          <p:cNvPr id="887860" name="Text Box 52"/>
          <p:cNvSpPr txBox="1">
            <a:spLocks noChangeArrowheads="1"/>
          </p:cNvSpPr>
          <p:nvPr/>
        </p:nvSpPr>
        <p:spPr bwMode="auto">
          <a:xfrm>
            <a:off x="250825" y="3192463"/>
            <a:ext cx="8723313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dist">
              <a:spcBef>
                <a:spcPct val="20000"/>
              </a:spcBef>
            </a:pPr>
            <a:r>
              <a:rPr lang="ru-RU" sz="2600"/>
              <a:t>ОСНОВНАЯ ПРОБЛЕМА КОМПОЗИЦИИ СИСТЕМЫ:</a:t>
            </a:r>
          </a:p>
          <a:p>
            <a:pPr algn="dist">
              <a:spcBef>
                <a:spcPct val="30000"/>
              </a:spcBef>
            </a:pPr>
            <a:r>
              <a:rPr lang="ru-RU" sz="2400" b="0">
                <a:latin typeface="Times New Roman" pitchFamily="18" charset="0"/>
              </a:rPr>
              <a:t>Композиция компонентов, конформных своим спецификациям, может быть не конформна композиции спецификаций:</a:t>
            </a:r>
            <a:endParaRPr lang="en-US" sz="2400" b="0">
              <a:latin typeface="Times New Roman" pitchFamily="18" charset="0"/>
            </a:endParaRPr>
          </a:p>
          <a:p>
            <a:pPr algn="dist">
              <a:spcBef>
                <a:spcPct val="50000"/>
              </a:spcBef>
            </a:pPr>
            <a:r>
              <a:rPr lang="en-US" sz="2800"/>
              <a:t>A </a:t>
            </a:r>
            <a:r>
              <a:rPr lang="en-US" sz="2800" i="1">
                <a:latin typeface="Times New Roman" pitchFamily="18" charset="0"/>
              </a:rPr>
              <a:t>ioco</a:t>
            </a:r>
            <a:r>
              <a:rPr lang="en-US" sz="2800"/>
              <a:t> SA </a:t>
            </a:r>
            <a:r>
              <a:rPr lang="en-US" sz="2800" b="0"/>
              <a:t>&amp;</a:t>
            </a:r>
            <a:r>
              <a:rPr lang="en-US" sz="2800"/>
              <a:t> B </a:t>
            </a:r>
            <a:r>
              <a:rPr lang="en-US" sz="2800" i="1">
                <a:latin typeface="Times New Roman" pitchFamily="18" charset="0"/>
              </a:rPr>
              <a:t>ioco</a:t>
            </a:r>
            <a:r>
              <a:rPr lang="en-US" sz="2800" b="0"/>
              <a:t> </a:t>
            </a:r>
            <a:r>
              <a:rPr lang="en-US" sz="2800"/>
              <a:t>SB</a:t>
            </a:r>
            <a:r>
              <a:rPr lang="ru-RU" sz="2800">
                <a:latin typeface="Times New Roman" pitchFamily="18" charset="0"/>
              </a:rPr>
              <a:t> </a:t>
            </a:r>
            <a:r>
              <a:rPr lang="ru-RU" sz="2800" b="0">
                <a:latin typeface="Times New Roman" pitchFamily="18" charset="0"/>
                <a:sym typeface="Euclid Math One" pitchFamily="18" charset="2"/>
              </a:rPr>
              <a:t></a:t>
            </a:r>
            <a:r>
              <a:rPr lang="en-US" sz="2800">
                <a:latin typeface="Times New Roman" pitchFamily="18" charset="0"/>
                <a:sym typeface="Euclid Math One" pitchFamily="18" charset="2"/>
              </a:rPr>
              <a:t> </a:t>
            </a:r>
            <a:r>
              <a:rPr lang="en-US" sz="2800" b="0"/>
              <a:t>(</a:t>
            </a:r>
            <a:r>
              <a:rPr lang="en-US" sz="2800"/>
              <a:t>A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B</a:t>
            </a:r>
            <a:r>
              <a:rPr lang="en-US" altLang="zh-TW" sz="2800" b="0">
                <a:ea typeface="新細明體" pitchFamily="18" charset="-120"/>
                <a:sym typeface="Euclid Math One" pitchFamily="18" charset="2"/>
              </a:rPr>
              <a:t>) </a:t>
            </a:r>
            <a:r>
              <a:rPr lang="en-US" sz="2800" i="1">
                <a:latin typeface="Times New Roman" pitchFamily="18" charset="0"/>
              </a:rPr>
              <a:t>ioco</a:t>
            </a:r>
            <a:r>
              <a:rPr lang="en-US" altLang="zh-TW" sz="2800" b="0">
                <a:ea typeface="新細明體" pitchFamily="18" charset="-120"/>
                <a:sym typeface="Euclid Math One" pitchFamily="18" charset="2"/>
              </a:rPr>
              <a:t> (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SASB</a:t>
            </a:r>
            <a:r>
              <a:rPr lang="en-US" altLang="zh-TW" sz="2800" b="0">
                <a:ea typeface="新細明體" pitchFamily="18" charset="-120"/>
                <a:sym typeface="Euclid Math One" pitchFamily="18" charset="2"/>
              </a:rPr>
              <a:t>)</a:t>
            </a:r>
          </a:p>
          <a:p>
            <a:pPr algn="ctr">
              <a:spcBef>
                <a:spcPct val="20000"/>
              </a:spcBef>
            </a:pPr>
            <a:r>
              <a:rPr lang="ru-RU" altLang="zh-TW" sz="2400" b="0" i="1">
                <a:latin typeface="Times New Roman" pitchFamily="18" charset="0"/>
                <a:sym typeface="Euclid Math One" pitchFamily="18" charset="2"/>
              </a:rPr>
              <a:t>или</a:t>
            </a:r>
            <a:endParaRPr lang="ru-RU" sz="2400" b="0" i="1">
              <a:latin typeface="Times New Roman" pitchFamily="18" charset="0"/>
              <a:sym typeface="Euclid Math One" pitchFamily="18" charset="2"/>
            </a:endParaRPr>
          </a:p>
          <a:p>
            <a:pPr algn="dist">
              <a:spcBef>
                <a:spcPct val="20000"/>
              </a:spcBef>
            </a:pPr>
            <a:r>
              <a:rPr lang="en-US" sz="2800"/>
              <a:t>A </a:t>
            </a:r>
            <a:r>
              <a:rPr lang="en-US" sz="2800" i="1">
                <a:latin typeface="Times New Roman" pitchFamily="18" charset="0"/>
              </a:rPr>
              <a:t>ioco</a:t>
            </a:r>
            <a:r>
              <a:rPr lang="en-US" sz="2800" b="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en-US" sz="2800"/>
              <a:t> SA </a:t>
            </a:r>
            <a:r>
              <a:rPr lang="en-US" sz="2800" b="0"/>
              <a:t>&amp;</a:t>
            </a:r>
            <a:r>
              <a:rPr lang="en-US" sz="2800"/>
              <a:t> B </a:t>
            </a:r>
            <a:r>
              <a:rPr lang="en-US" sz="2800" i="1">
                <a:latin typeface="Times New Roman" pitchFamily="18" charset="0"/>
              </a:rPr>
              <a:t>ioco</a:t>
            </a:r>
            <a:r>
              <a:rPr lang="en-US" sz="2800" b="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en-US" sz="2800" b="0"/>
              <a:t> </a:t>
            </a:r>
            <a:r>
              <a:rPr lang="en-US" sz="2800"/>
              <a:t>SB</a:t>
            </a:r>
            <a:r>
              <a:rPr lang="ru-RU" sz="2800">
                <a:latin typeface="Times New Roman" pitchFamily="18" charset="0"/>
              </a:rPr>
              <a:t> </a:t>
            </a:r>
            <a:r>
              <a:rPr lang="ru-RU" sz="2800" b="0">
                <a:latin typeface="Times New Roman" pitchFamily="18" charset="0"/>
                <a:sym typeface="Euclid Math One" pitchFamily="18" charset="2"/>
              </a:rPr>
              <a:t></a:t>
            </a:r>
            <a:r>
              <a:rPr lang="en-US" sz="2800">
                <a:latin typeface="Times New Roman" pitchFamily="18" charset="0"/>
                <a:sym typeface="Euclid Math One" pitchFamily="18" charset="2"/>
              </a:rPr>
              <a:t> </a:t>
            </a:r>
            <a:r>
              <a:rPr lang="en-US" sz="2800" b="0"/>
              <a:t>(</a:t>
            </a:r>
            <a:r>
              <a:rPr lang="en-US" sz="2800"/>
              <a:t>A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B</a:t>
            </a:r>
            <a:r>
              <a:rPr lang="en-US" altLang="zh-TW" sz="2800" b="0">
                <a:ea typeface="新細明體" pitchFamily="18" charset="-120"/>
                <a:sym typeface="Euclid Math One" pitchFamily="18" charset="2"/>
              </a:rPr>
              <a:t>) </a:t>
            </a:r>
            <a:r>
              <a:rPr lang="en-US" sz="2800" i="1">
                <a:latin typeface="Times New Roman" pitchFamily="18" charset="0"/>
              </a:rPr>
              <a:t>ioco</a:t>
            </a:r>
            <a:r>
              <a:rPr lang="en-US" sz="2800" b="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en-US" altLang="zh-TW" sz="2800" b="0">
                <a:ea typeface="新細明體" pitchFamily="18" charset="-120"/>
                <a:sym typeface="Euclid Math One" pitchFamily="18" charset="2"/>
              </a:rPr>
              <a:t> (</a:t>
            </a:r>
            <a:r>
              <a:rPr lang="en-US" altLang="zh-TW" sz="2800">
                <a:ea typeface="新細明體" pitchFamily="18" charset="-120"/>
                <a:sym typeface="Euclid Math One" pitchFamily="18" charset="2"/>
              </a:rPr>
              <a:t>SASB</a:t>
            </a:r>
            <a:r>
              <a:rPr lang="en-US" altLang="zh-TW" sz="2800" b="0">
                <a:ea typeface="新細明體" pitchFamily="18" charset="-120"/>
                <a:sym typeface="Euclid Math One" pitchFamily="18" charset="2"/>
              </a:rPr>
              <a:t>)</a:t>
            </a:r>
            <a:endParaRPr lang="ru-RU" sz="2800" b="0">
              <a:ea typeface="新細明體" pitchFamily="18" charset="-120"/>
              <a:sym typeface="Euclid Math One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4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88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88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887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mph" presetSubtype="4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88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88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887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mph" presetSubtype="4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88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88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887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887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1" repeatCount="indefinit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887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mph" presetSubtype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887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1" dur="indefinite"/>
                                        <p:tgtEl>
                                          <p:spTgt spid="887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887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887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0" dur="indefinite"/>
                                        <p:tgtEl>
                                          <p:spTgt spid="887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3" dur="indefinite"/>
                                        <p:tgtEl>
                                          <p:spTgt spid="887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E956855-3B8E-4400-981C-50B9C0918E3E}" type="slidenum">
              <a:rPr lang="ru-RU">
                <a:latin typeface="Arial" pitchFamily="34" charset="0"/>
              </a:rPr>
              <a:pPr/>
              <a:t>27</a:t>
            </a:fld>
            <a:endParaRPr lang="ru-RU">
              <a:latin typeface="Arial" pitchFamily="34" charset="0"/>
            </a:endParaRPr>
          </a:p>
        </p:txBody>
      </p:sp>
      <p:sp>
        <p:nvSpPr>
          <p:cNvPr id="890882" name="Text Box 2"/>
          <p:cNvSpPr txBox="1">
            <a:spLocks noChangeArrowheads="1"/>
          </p:cNvSpPr>
          <p:nvPr/>
        </p:nvSpPr>
        <p:spPr bwMode="auto">
          <a:xfrm>
            <a:off x="3743325" y="5084763"/>
            <a:ext cx="51308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/>
              <a:t>(Queue 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2400" b="0">
                <a:ea typeface="新細明體" pitchFamily="18" charset="-120"/>
                <a:sym typeface="Euclid Math One" pitchFamily="18" charset="2"/>
              </a:rPr>
              <a:t> Impl)  </a:t>
            </a:r>
            <a:r>
              <a:rPr lang="en-US" sz="2400" i="1">
                <a:latin typeface="Times New Roman" pitchFamily="18" charset="0"/>
              </a:rPr>
              <a:t>ioco</a:t>
            </a:r>
            <a:r>
              <a:rPr lang="en-US" sz="2400" b="0"/>
              <a:t> (Queue 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2400" b="0">
                <a:ea typeface="新細明體" pitchFamily="18" charset="-120"/>
                <a:sym typeface="Euclid Math One" pitchFamily="18" charset="2"/>
              </a:rPr>
              <a:t> </a:t>
            </a:r>
            <a:r>
              <a:rPr lang="en-US" sz="2400" b="0"/>
              <a:t>Spec)</a:t>
            </a:r>
          </a:p>
          <a:p>
            <a:pPr>
              <a:spcBef>
                <a:spcPct val="20000"/>
              </a:spcBef>
            </a:pPr>
            <a:r>
              <a:rPr lang="en-US" sz="2400" b="0"/>
              <a:t>	      = Impl </a:t>
            </a:r>
            <a:r>
              <a:rPr lang="en-US" sz="2400" i="1">
                <a:latin typeface="Times New Roman" pitchFamily="18" charset="0"/>
              </a:rPr>
              <a:t>ioco</a:t>
            </a:r>
            <a:r>
              <a:rPr lang="en-US" sz="2400" b="0" baseline="-25000"/>
              <a:t>Queue</a:t>
            </a:r>
            <a:r>
              <a:rPr lang="en-US" sz="2400" b="0"/>
              <a:t> Spec</a:t>
            </a:r>
          </a:p>
        </p:txBody>
      </p:sp>
      <p:sp>
        <p:nvSpPr>
          <p:cNvPr id="890883" name="Text Box 3"/>
          <p:cNvSpPr txBox="1">
            <a:spLocks noChangeArrowheads="1"/>
          </p:cNvSpPr>
          <p:nvPr/>
        </p:nvSpPr>
        <p:spPr bwMode="auto">
          <a:xfrm>
            <a:off x="3744913" y="5059363"/>
            <a:ext cx="51308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/>
              <a:t>(Media 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2400" b="0">
                <a:ea typeface="新細明體" pitchFamily="18" charset="-120"/>
                <a:sym typeface="Euclid Math One" pitchFamily="18" charset="2"/>
              </a:rPr>
              <a:t> Impl)    </a:t>
            </a:r>
            <a:r>
              <a:rPr lang="en-US" sz="2400" i="1">
                <a:latin typeface="Times New Roman" pitchFamily="18" charset="0"/>
              </a:rPr>
              <a:t>ioco</a:t>
            </a:r>
            <a:r>
              <a:rPr lang="en-US" sz="2400" b="0"/>
              <a:t> (Media </a:t>
            </a:r>
            <a:r>
              <a:rPr lang="en-US" altLang="zh-TW" sz="24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2400" b="0">
                <a:ea typeface="新細明體" pitchFamily="18" charset="-120"/>
                <a:sym typeface="Euclid Math One" pitchFamily="18" charset="2"/>
              </a:rPr>
              <a:t> </a:t>
            </a:r>
            <a:r>
              <a:rPr lang="en-US" sz="2400" b="0"/>
              <a:t>Spec)</a:t>
            </a:r>
          </a:p>
          <a:p>
            <a:pPr>
              <a:spcBef>
                <a:spcPct val="20000"/>
              </a:spcBef>
            </a:pPr>
            <a:r>
              <a:rPr lang="en-US" sz="2400" b="0"/>
              <a:t>	      = Impl </a:t>
            </a:r>
            <a:r>
              <a:rPr lang="en-US" sz="2400" i="1">
                <a:latin typeface="Times New Roman" pitchFamily="18" charset="0"/>
              </a:rPr>
              <a:t>ioco</a:t>
            </a:r>
            <a:r>
              <a:rPr lang="en-US" sz="2400" b="0" baseline="-25000"/>
              <a:t>Media</a:t>
            </a:r>
            <a:r>
              <a:rPr lang="en-US" sz="2400" b="0"/>
              <a:t> Spec</a:t>
            </a:r>
          </a:p>
        </p:txBody>
      </p:sp>
      <p:sp>
        <p:nvSpPr>
          <p:cNvPr id="890884" name="Text Box 4"/>
          <p:cNvSpPr txBox="1">
            <a:spLocks noChangeArrowheads="1"/>
          </p:cNvSpPr>
          <p:nvPr/>
        </p:nvSpPr>
        <p:spPr bwMode="auto">
          <a:xfrm>
            <a:off x="3959225" y="3425825"/>
            <a:ext cx="4470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/>
              <a:t>Test </a:t>
            </a:r>
            <a:r>
              <a:rPr lang="en-US" altLang="zh-TW" sz="32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3200">
                <a:ea typeface="新細明體" pitchFamily="18" charset="-120"/>
                <a:sym typeface="Euclid Math One" pitchFamily="18" charset="2"/>
              </a:rPr>
              <a:t> (</a:t>
            </a:r>
            <a:r>
              <a:rPr lang="en-US" altLang="zh-TW" sz="3200" b="0">
                <a:ea typeface="新細明體" pitchFamily="18" charset="-120"/>
                <a:sym typeface="Euclid Math One" pitchFamily="18" charset="2"/>
              </a:rPr>
              <a:t> Media</a:t>
            </a:r>
            <a:r>
              <a:rPr lang="en-US" sz="3200" b="0"/>
              <a:t> </a:t>
            </a:r>
            <a:r>
              <a:rPr lang="en-US" altLang="zh-TW" sz="32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3200">
                <a:ea typeface="新細明體" pitchFamily="18" charset="-120"/>
                <a:sym typeface="Euclid Math One" pitchFamily="18" charset="2"/>
              </a:rPr>
              <a:t> </a:t>
            </a:r>
            <a:r>
              <a:rPr lang="en-US" sz="3200" b="0"/>
              <a:t>Impl </a:t>
            </a:r>
            <a:r>
              <a:rPr lang="en-US" sz="3200"/>
              <a:t>)</a:t>
            </a:r>
            <a:endParaRPr lang="en-US" sz="3200">
              <a:sym typeface="Symbol" pitchFamily="18" charset="2"/>
            </a:endParaRPr>
          </a:p>
        </p:txBody>
      </p:sp>
      <p:sp>
        <p:nvSpPr>
          <p:cNvPr id="890896" name="Text Box 16"/>
          <p:cNvSpPr txBox="1">
            <a:spLocks noChangeArrowheads="1"/>
          </p:cNvSpPr>
          <p:nvPr/>
        </p:nvSpPr>
        <p:spPr bwMode="auto">
          <a:xfrm>
            <a:off x="179388" y="225425"/>
            <a:ext cx="8834437" cy="112871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dist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Асинхронное тестирование</a:t>
            </a:r>
          </a:p>
          <a:p>
            <a:pPr algn="dist">
              <a:defRPr/>
            </a:pPr>
            <a:r>
              <a:rPr lang="ru-RU" altLang="zh-TW" sz="32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как частный случай тестирования композиции</a:t>
            </a:r>
            <a:endParaRPr lang="en-US" altLang="zh-TW" sz="32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新細明體" pitchFamily="18" charset="-120"/>
            </a:endParaRPr>
          </a:p>
        </p:txBody>
      </p:sp>
      <p:sp>
        <p:nvSpPr>
          <p:cNvPr id="890897" name="AutoShape 17"/>
          <p:cNvSpPr>
            <a:spLocks noChangeArrowheads="1"/>
          </p:cNvSpPr>
          <p:nvPr/>
        </p:nvSpPr>
        <p:spPr bwMode="auto">
          <a:xfrm>
            <a:off x="360363" y="4689475"/>
            <a:ext cx="3292475" cy="1835150"/>
          </a:xfrm>
          <a:prstGeom prst="roundRect">
            <a:avLst>
              <a:gd name="adj" fmla="val 16667"/>
            </a:avLst>
          </a:prstGeom>
          <a:solidFill>
            <a:srgbClr val="EEFDED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ru-RU" sz="2400" b="0"/>
              <a:t>тестовый контекст</a:t>
            </a:r>
          </a:p>
        </p:txBody>
      </p:sp>
      <p:sp>
        <p:nvSpPr>
          <p:cNvPr id="890898" name="AutoShape 18"/>
          <p:cNvSpPr>
            <a:spLocks noChangeArrowheads="1"/>
          </p:cNvSpPr>
          <p:nvPr/>
        </p:nvSpPr>
        <p:spPr bwMode="auto">
          <a:xfrm>
            <a:off x="708025" y="5516563"/>
            <a:ext cx="2592388" cy="792162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>
                <a:solidFill>
                  <a:srgbClr val="F8F2DC"/>
                </a:solidFill>
              </a:rPr>
              <a:t>реализация</a:t>
            </a:r>
          </a:p>
        </p:txBody>
      </p:sp>
      <p:cxnSp>
        <p:nvCxnSpPr>
          <p:cNvPr id="890899" name="AutoShape 19"/>
          <p:cNvCxnSpPr>
            <a:cxnSpLocks noChangeShapeType="1"/>
            <a:stCxn id="890914" idx="2"/>
            <a:endCxn id="890897" idx="0"/>
          </p:cNvCxnSpPr>
          <p:nvPr/>
        </p:nvCxnSpPr>
        <p:spPr bwMode="auto">
          <a:xfrm flipH="1">
            <a:off x="2006600" y="2582863"/>
            <a:ext cx="11113" cy="20875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890900" name="AutoShape 20"/>
          <p:cNvCxnSpPr>
            <a:cxnSpLocks noChangeShapeType="1"/>
            <a:stCxn id="890914" idx="2"/>
            <a:endCxn id="890898" idx="0"/>
          </p:cNvCxnSpPr>
          <p:nvPr/>
        </p:nvCxnSpPr>
        <p:spPr bwMode="auto">
          <a:xfrm flipH="1">
            <a:off x="2005013" y="2582863"/>
            <a:ext cx="12700" cy="29146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</p:spPr>
      </p:cxnSp>
      <p:sp>
        <p:nvSpPr>
          <p:cNvPr id="890901" name="Text Box 21"/>
          <p:cNvSpPr txBox="1">
            <a:spLocks noChangeArrowheads="1"/>
          </p:cNvSpPr>
          <p:nvPr/>
        </p:nvSpPr>
        <p:spPr bwMode="auto">
          <a:xfrm>
            <a:off x="3959225" y="2565400"/>
            <a:ext cx="3743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/>
              <a:t>Context: Impl</a:t>
            </a:r>
            <a:r>
              <a:rPr lang="en-US" sz="3200" b="0">
                <a:sym typeface="Symbol" pitchFamily="18" charset="2"/>
              </a:rPr>
              <a:t>Impl</a:t>
            </a:r>
          </a:p>
        </p:txBody>
      </p:sp>
      <p:sp>
        <p:nvSpPr>
          <p:cNvPr id="890902" name="Text Box 22"/>
          <p:cNvSpPr txBox="1">
            <a:spLocks noChangeArrowheads="1"/>
          </p:cNvSpPr>
          <p:nvPr/>
        </p:nvSpPr>
        <p:spPr bwMode="auto">
          <a:xfrm>
            <a:off x="3959225" y="1881188"/>
            <a:ext cx="23050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/>
              <a:t>Test </a:t>
            </a:r>
            <a:r>
              <a:rPr lang="en-US" altLang="zh-TW" sz="32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3200">
                <a:ea typeface="新細明體" pitchFamily="18" charset="-120"/>
                <a:sym typeface="Euclid Math One" pitchFamily="18" charset="2"/>
              </a:rPr>
              <a:t> </a:t>
            </a:r>
            <a:r>
              <a:rPr lang="en-US" sz="3200" b="0"/>
              <a:t>Impl</a:t>
            </a:r>
            <a:endParaRPr lang="en-US" sz="3200">
              <a:sym typeface="Symbol" pitchFamily="18" charset="2"/>
            </a:endParaRPr>
          </a:p>
        </p:txBody>
      </p:sp>
      <p:sp>
        <p:nvSpPr>
          <p:cNvPr id="890903" name="Text Box 23"/>
          <p:cNvSpPr txBox="1">
            <a:spLocks noChangeArrowheads="1"/>
          </p:cNvSpPr>
          <p:nvPr/>
        </p:nvSpPr>
        <p:spPr bwMode="auto">
          <a:xfrm>
            <a:off x="3959225" y="3425825"/>
            <a:ext cx="39735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0"/>
              <a:t>Test </a:t>
            </a:r>
            <a:r>
              <a:rPr lang="en-US" altLang="zh-TW" sz="3200">
                <a:solidFill>
                  <a:srgbClr val="3333FF"/>
                </a:solidFill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3200">
                <a:ea typeface="新細明體" pitchFamily="18" charset="-120"/>
                <a:sym typeface="Euclid Math One" pitchFamily="18" charset="2"/>
              </a:rPr>
              <a:t> </a:t>
            </a:r>
            <a:r>
              <a:rPr lang="en-US" sz="3200" b="0"/>
              <a:t>Context(Impl)</a:t>
            </a:r>
            <a:endParaRPr lang="en-US" sz="3200">
              <a:sym typeface="Symbol" pitchFamily="18" charset="2"/>
            </a:endParaRPr>
          </a:p>
        </p:txBody>
      </p:sp>
      <p:sp>
        <p:nvSpPr>
          <p:cNvPr id="890904" name="AutoShape 24"/>
          <p:cNvSpPr>
            <a:spLocks noChangeArrowheads="1"/>
          </p:cNvSpPr>
          <p:nvPr/>
        </p:nvSpPr>
        <p:spPr bwMode="auto">
          <a:xfrm>
            <a:off x="949325" y="3573463"/>
            <a:ext cx="2124075" cy="969962"/>
          </a:xfrm>
          <a:prstGeom prst="roundRect">
            <a:avLst>
              <a:gd name="adj" fmla="val 16667"/>
            </a:avLst>
          </a:prstGeom>
          <a:solidFill>
            <a:srgbClr val="EEFDED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ru-RU" sz="2400" b="0"/>
              <a:t>среда</a:t>
            </a:r>
          </a:p>
          <a:p>
            <a:pPr algn="ctr"/>
            <a:r>
              <a:rPr lang="ru-RU" sz="2400" b="0"/>
              <a:t>передачи</a:t>
            </a:r>
          </a:p>
        </p:txBody>
      </p:sp>
      <p:cxnSp>
        <p:nvCxnSpPr>
          <p:cNvPr id="890905" name="AutoShape 25"/>
          <p:cNvCxnSpPr>
            <a:cxnSpLocks noChangeShapeType="1"/>
            <a:stCxn id="890914" idx="2"/>
            <a:endCxn id="890904" idx="0"/>
          </p:cNvCxnSpPr>
          <p:nvPr/>
        </p:nvCxnSpPr>
        <p:spPr bwMode="auto">
          <a:xfrm flipH="1">
            <a:off x="2011363" y="2582863"/>
            <a:ext cx="6350" cy="9715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</p:spPr>
      </p:cxnSp>
      <p:sp>
        <p:nvSpPr>
          <p:cNvPr id="890906" name="AutoShape 26"/>
          <p:cNvSpPr>
            <a:spLocks noChangeArrowheads="1"/>
          </p:cNvSpPr>
          <p:nvPr/>
        </p:nvSpPr>
        <p:spPr bwMode="auto">
          <a:xfrm>
            <a:off x="1368425" y="2565400"/>
            <a:ext cx="539750" cy="2914650"/>
          </a:xfrm>
          <a:prstGeom prst="downArrow">
            <a:avLst>
              <a:gd name="adj1" fmla="val 62037"/>
              <a:gd name="adj2" fmla="val 130025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0"/>
          </a:p>
        </p:txBody>
      </p:sp>
      <p:sp>
        <p:nvSpPr>
          <p:cNvPr id="890907" name="AutoShape 27"/>
          <p:cNvSpPr>
            <a:spLocks noChangeArrowheads="1"/>
          </p:cNvSpPr>
          <p:nvPr/>
        </p:nvSpPr>
        <p:spPr bwMode="auto">
          <a:xfrm flipV="1">
            <a:off x="2197100" y="2565400"/>
            <a:ext cx="539750" cy="2951163"/>
          </a:xfrm>
          <a:prstGeom prst="downArrow">
            <a:avLst>
              <a:gd name="adj1" fmla="val 62037"/>
              <a:gd name="adj2" fmla="val 13165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90908" name="Text Box 28"/>
          <p:cNvSpPr txBox="1">
            <a:spLocks noChangeArrowheads="1"/>
          </p:cNvSpPr>
          <p:nvPr/>
        </p:nvSpPr>
        <p:spPr bwMode="auto">
          <a:xfrm>
            <a:off x="107950" y="3514725"/>
            <a:ext cx="1227138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400" b="0">
                <a:latin typeface="Times New Roman" pitchFamily="18" charset="0"/>
              </a:rPr>
              <a:t>очередь</a:t>
            </a:r>
          </a:p>
          <a:p>
            <a:pPr algn="r">
              <a:spcBef>
                <a:spcPct val="50000"/>
              </a:spcBef>
            </a:pPr>
            <a:r>
              <a:rPr lang="ru-RU" sz="2400" b="0">
                <a:latin typeface="Times New Roman" pitchFamily="18" charset="0"/>
              </a:rPr>
              <a:t>стимулов</a:t>
            </a:r>
          </a:p>
        </p:txBody>
      </p:sp>
      <p:sp>
        <p:nvSpPr>
          <p:cNvPr id="890909" name="Text Box 29"/>
          <p:cNvSpPr txBox="1">
            <a:spLocks noChangeArrowheads="1"/>
          </p:cNvSpPr>
          <p:nvPr/>
        </p:nvSpPr>
        <p:spPr bwMode="auto">
          <a:xfrm>
            <a:off x="2736850" y="3524250"/>
            <a:ext cx="106045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>
                <a:latin typeface="Times New Roman" pitchFamily="18" charset="0"/>
              </a:rPr>
              <a:t>очередь</a:t>
            </a:r>
          </a:p>
          <a:p>
            <a:pPr>
              <a:spcBef>
                <a:spcPct val="50000"/>
              </a:spcBef>
            </a:pPr>
            <a:r>
              <a:rPr lang="ru-RU" sz="2400" b="0">
                <a:latin typeface="Times New Roman" pitchFamily="18" charset="0"/>
              </a:rPr>
              <a:t>реакций</a:t>
            </a:r>
          </a:p>
        </p:txBody>
      </p:sp>
      <p:sp>
        <p:nvSpPr>
          <p:cNvPr id="890910" name="Text Box 30"/>
          <p:cNvSpPr txBox="1">
            <a:spLocks noChangeArrowheads="1"/>
          </p:cNvSpPr>
          <p:nvPr/>
        </p:nvSpPr>
        <p:spPr bwMode="auto">
          <a:xfrm>
            <a:off x="5219700" y="2025650"/>
            <a:ext cx="3348038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0" u="sng"/>
              <a:t>Пример</a:t>
            </a:r>
            <a:r>
              <a:rPr lang="ru-RU" sz="2800" b="0"/>
              <a:t>:</a:t>
            </a:r>
            <a:r>
              <a:rPr lang="ru-RU" sz="2800" b="0">
                <a:latin typeface="Times New Roman" pitchFamily="18" charset="0"/>
              </a:rPr>
              <a:t> Очереди</a:t>
            </a:r>
          </a:p>
          <a:p>
            <a:pPr>
              <a:spcBef>
                <a:spcPct val="10000"/>
              </a:spcBef>
            </a:pPr>
            <a:r>
              <a:rPr lang="ru-RU" sz="2800" b="0">
                <a:latin typeface="Times New Roman" pitchFamily="18" charset="0"/>
              </a:rPr>
              <a:t>стимулов и реакций</a:t>
            </a:r>
          </a:p>
        </p:txBody>
      </p:sp>
      <p:sp>
        <p:nvSpPr>
          <p:cNvPr id="890911" name="Text Box 31"/>
          <p:cNvSpPr txBox="1">
            <a:spLocks noChangeArrowheads="1"/>
          </p:cNvSpPr>
          <p:nvPr/>
        </p:nvSpPr>
        <p:spPr bwMode="auto">
          <a:xfrm>
            <a:off x="3741738" y="4987925"/>
            <a:ext cx="5314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 anchor="ctr"/>
          <a:lstStyle/>
          <a:p>
            <a:pPr>
              <a:spcBef>
                <a:spcPct val="50000"/>
              </a:spcBef>
            </a:pPr>
            <a:r>
              <a:rPr lang="en-US" sz="2400" b="0"/>
              <a:t> Context(Impl)     </a:t>
            </a:r>
            <a:r>
              <a:rPr lang="en-US" sz="2400" i="1">
                <a:latin typeface="Times New Roman" pitchFamily="18" charset="0"/>
              </a:rPr>
              <a:t>ioco</a:t>
            </a:r>
            <a:r>
              <a:rPr lang="en-US" sz="2400" b="0"/>
              <a:t>  Context(Spec)</a:t>
            </a:r>
            <a:endParaRPr lang="en-US" sz="2400"/>
          </a:p>
        </p:txBody>
      </p:sp>
      <p:sp>
        <p:nvSpPr>
          <p:cNvPr id="890912" name="Text Box 32"/>
          <p:cNvSpPr txBox="1">
            <a:spLocks noChangeArrowheads="1"/>
          </p:cNvSpPr>
          <p:nvPr/>
        </p:nvSpPr>
        <p:spPr bwMode="auto">
          <a:xfrm>
            <a:off x="3741738" y="4411663"/>
            <a:ext cx="5314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 anchor="ctr"/>
          <a:lstStyle/>
          <a:p>
            <a:pPr>
              <a:spcBef>
                <a:spcPct val="50000"/>
              </a:spcBef>
            </a:pPr>
            <a:r>
              <a:rPr lang="en-US" sz="2400" b="0"/>
              <a:t>              Impl       </a:t>
            </a:r>
            <a:r>
              <a:rPr lang="en-US" sz="2400" i="1">
                <a:latin typeface="Times New Roman" pitchFamily="18" charset="0"/>
              </a:rPr>
              <a:t>ioco</a:t>
            </a:r>
            <a:r>
              <a:rPr lang="en-US" sz="2400" b="0"/>
              <a:t>               Spec</a:t>
            </a:r>
            <a:endParaRPr lang="en-US" sz="2400"/>
          </a:p>
        </p:txBody>
      </p:sp>
      <p:cxnSp>
        <p:nvCxnSpPr>
          <p:cNvPr id="890913" name="AutoShape 33"/>
          <p:cNvCxnSpPr>
            <a:cxnSpLocks noChangeShapeType="1"/>
            <a:stCxn id="890898" idx="0"/>
            <a:endCxn id="890904" idx="2"/>
          </p:cNvCxnSpPr>
          <p:nvPr/>
        </p:nvCxnSpPr>
        <p:spPr bwMode="auto">
          <a:xfrm flipV="1">
            <a:off x="2005013" y="4562475"/>
            <a:ext cx="6350" cy="9350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</p:spPr>
      </p:cxnSp>
      <p:sp>
        <p:nvSpPr>
          <p:cNvPr id="890914" name="AutoShape 34"/>
          <p:cNvSpPr>
            <a:spLocks noChangeArrowheads="1"/>
          </p:cNvSpPr>
          <p:nvPr/>
        </p:nvSpPr>
        <p:spPr bwMode="auto">
          <a:xfrm>
            <a:off x="1117600" y="1916113"/>
            <a:ext cx="1800225" cy="647700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0"/>
              <a:t>тест</a:t>
            </a:r>
          </a:p>
        </p:txBody>
      </p:sp>
      <p:grpSp>
        <p:nvGrpSpPr>
          <p:cNvPr id="28697" name="Group 41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28700" name="Rectangle 42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701" name="Rectangle 43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702" name="Rectangle 44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703" name="Rectangle 45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704" name="Rectangle 46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705" name="Rectangle 47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706" name="Rectangle 48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707" name="Rectangle 49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708" name="Text Box 50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28709" name="Picture 51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710" name="Text Box 52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890933" name="Text Box 53"/>
          <p:cNvSpPr txBox="1">
            <a:spLocks noChangeArrowheads="1"/>
          </p:cNvSpPr>
          <p:nvPr/>
        </p:nvSpPr>
        <p:spPr bwMode="auto">
          <a:xfrm>
            <a:off x="250825" y="1412875"/>
            <a:ext cx="3946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/>
              <a:t>Синхронное тестирование</a:t>
            </a:r>
          </a:p>
        </p:txBody>
      </p:sp>
      <p:sp>
        <p:nvSpPr>
          <p:cNvPr id="890934" name="Text Box 54"/>
          <p:cNvSpPr txBox="1">
            <a:spLocks noChangeArrowheads="1"/>
          </p:cNvSpPr>
          <p:nvPr/>
        </p:nvSpPr>
        <p:spPr bwMode="auto">
          <a:xfrm>
            <a:off x="250825" y="1412875"/>
            <a:ext cx="4081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/>
              <a:t>Асинхронное тестирование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0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90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9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9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9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90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90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890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90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90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90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90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90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90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90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90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9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9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9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90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90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8908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890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89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89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890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890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890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90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8909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0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90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8909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8909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890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8908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8909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385" decel="100000"/>
                                        <p:tgtEl>
                                          <p:spTgt spid="8909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385" decel="100000"/>
                                        <p:tgtEl>
                                          <p:spTgt spid="8909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909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2" dur="385" fill="hold"/>
                                        <p:tgtEl>
                                          <p:spTgt spid="890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90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4" dur="385" fill="hold"/>
                                        <p:tgtEl>
                                          <p:spTgt spid="890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90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1000"/>
                                        <p:tgtEl>
                                          <p:spTgt spid="89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1000"/>
                                        <p:tgtEl>
                                          <p:spTgt spid="89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1000"/>
                                        <p:tgtEl>
                                          <p:spTgt spid="890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1000"/>
                                        <p:tgtEl>
                                          <p:spTgt spid="890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"/>
                            </p:stCondLst>
                            <p:childTnLst>
                              <p:par>
                                <p:cTn id="15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890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890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882" grpId="0"/>
      <p:bldP spid="890883" grpId="0"/>
      <p:bldP spid="890883" grpId="1"/>
      <p:bldP spid="890884" grpId="0"/>
      <p:bldP spid="890884" grpId="1"/>
      <p:bldP spid="890897" grpId="0" animBg="1"/>
      <p:bldP spid="890897" grpId="1" animBg="1"/>
      <p:bldP spid="890898" grpId="0" animBg="1"/>
      <p:bldP spid="890901" grpId="0"/>
      <p:bldP spid="890901" grpId="1"/>
      <p:bldP spid="890902" grpId="0" autoUpdateAnimBg="0"/>
      <p:bldP spid="890902" grpId="1"/>
      <p:bldP spid="890903" grpId="0" autoUpdateAnimBg="0"/>
      <p:bldP spid="890903" grpId="1"/>
      <p:bldP spid="890904" grpId="0" animBg="1"/>
      <p:bldP spid="890904" grpId="1" animBg="1"/>
      <p:bldP spid="890906" grpId="0" animBg="1"/>
      <p:bldP spid="890907" grpId="0" animBg="1"/>
      <p:bldP spid="890908" grpId="0"/>
      <p:bldP spid="890909" grpId="0"/>
      <p:bldP spid="890910" grpId="0"/>
      <p:bldP spid="890911" grpId="0"/>
      <p:bldP spid="890911" grpId="1"/>
      <p:bldP spid="890912" grpId="0"/>
      <p:bldP spid="890914" grpId="0" animBg="1"/>
      <p:bldP spid="890933" grpId="0"/>
      <p:bldP spid="890933" grpId="1"/>
      <p:bldP spid="8909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DD770A-2C82-4C59-AA7B-C95C88D4AAEE}" type="slidenum">
              <a:rPr lang="ru-RU">
                <a:latin typeface="Arial" pitchFamily="34" charset="0"/>
              </a:rPr>
              <a:pPr/>
              <a:t>28</a:t>
            </a:fld>
            <a:endParaRPr lang="ru-RU">
              <a:latin typeface="Arial" pitchFamily="34" charset="0"/>
            </a:endParaRPr>
          </a:p>
        </p:txBody>
      </p:sp>
      <p:sp>
        <p:nvSpPr>
          <p:cNvPr id="889949" name="Text Box 93"/>
          <p:cNvSpPr txBox="1">
            <a:spLocks noChangeArrowheads="1"/>
          </p:cNvSpPr>
          <p:nvPr/>
        </p:nvSpPr>
        <p:spPr bwMode="auto">
          <a:xfrm>
            <a:off x="176213" y="3357563"/>
            <a:ext cx="4754562" cy="1346200"/>
          </a:xfrm>
          <a:prstGeom prst="rect">
            <a:avLst/>
          </a:prstGeom>
          <a:solidFill>
            <a:srgbClr val="FFF1B3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anchor="ctr"/>
          <a:lstStyle/>
          <a:p>
            <a:pPr algn="dist">
              <a:lnSpc>
                <a:spcPct val="85000"/>
              </a:lnSpc>
            </a:pPr>
            <a:r>
              <a:rPr lang="ru-RU" sz="2400" b="0" u="sng"/>
              <a:t>Гамма-пополнение</a:t>
            </a:r>
            <a:r>
              <a:rPr lang="ru-RU" sz="2400" b="0">
                <a:latin typeface="Times New Roman" pitchFamily="18" charset="0"/>
              </a:rPr>
              <a:t>:</a:t>
            </a:r>
            <a:br>
              <a:rPr lang="ru-RU" sz="2400" b="0">
                <a:latin typeface="Times New Roman" pitchFamily="18" charset="0"/>
              </a:rPr>
            </a:br>
            <a:r>
              <a:rPr lang="ru-RU" sz="2400" b="0">
                <a:latin typeface="Times New Roman" pitchFamily="18" charset="0"/>
              </a:rPr>
              <a:t>переходы по всем недостающим стимулам в </a:t>
            </a:r>
            <a:r>
              <a:rPr lang="ru-RU" sz="2400" b="0">
                <a:latin typeface="Times New Roman" pitchFamily="18" charset="0"/>
                <a:sym typeface="Symbol" pitchFamily="18" charset="2"/>
              </a:rPr>
              <a:t>-состояние</a:t>
            </a:r>
          </a:p>
        </p:txBody>
      </p:sp>
      <p:sp>
        <p:nvSpPr>
          <p:cNvPr id="889955" name="Text Box 99"/>
          <p:cNvSpPr txBox="1">
            <a:spLocks noChangeArrowheads="1"/>
          </p:cNvSpPr>
          <p:nvPr/>
        </p:nvSpPr>
        <p:spPr bwMode="auto">
          <a:xfrm>
            <a:off x="177800" y="3357563"/>
            <a:ext cx="4789488" cy="1346200"/>
          </a:xfrm>
          <a:prstGeom prst="rect">
            <a:avLst/>
          </a:prstGeom>
          <a:solidFill>
            <a:srgbClr val="FFF1B3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lIns="54000" rIns="54000"/>
          <a:lstStyle/>
          <a:p>
            <a:pPr algn="dist">
              <a:lnSpc>
                <a:spcPct val="85000"/>
              </a:lnSpc>
            </a:pPr>
            <a:r>
              <a:rPr lang="ru-RU" sz="2400" b="0" u="sng"/>
              <a:t>Демоническое пополнение</a:t>
            </a:r>
            <a:r>
              <a:rPr lang="ru-RU" sz="2400" b="0">
                <a:latin typeface="Times New Roman" pitchFamily="18" charset="0"/>
              </a:rPr>
              <a:t>:</a:t>
            </a:r>
            <a:br>
              <a:rPr lang="ru-RU" sz="2400" b="0">
                <a:latin typeface="Times New Roman" pitchFamily="18" charset="0"/>
              </a:rPr>
            </a:br>
            <a:r>
              <a:rPr lang="ru-RU" sz="2400" b="0">
                <a:latin typeface="Times New Roman" pitchFamily="18" charset="0"/>
              </a:rPr>
              <a:t>по всем недостающим стимулам переходы в </a:t>
            </a:r>
            <a:r>
              <a:rPr lang="ru-RU" sz="2400" b="0">
                <a:latin typeface="Times New Roman" pitchFamily="18" charset="0"/>
                <a:sym typeface="Symbol" pitchFamily="18" charset="2"/>
              </a:rPr>
              <a:t>состояние с любым дальнейшим поведение</a:t>
            </a:r>
            <a:r>
              <a:rPr lang="ru-RU" sz="2400" b="0">
                <a:latin typeface="Times New Roman" pitchFamily="18" charset="0"/>
              </a:rPr>
              <a:t>м без </a:t>
            </a:r>
            <a:r>
              <a:rPr lang="en-US" sz="2400"/>
              <a:t>{}</a:t>
            </a:r>
            <a:r>
              <a:rPr lang="en-US" sz="2400" b="0">
                <a:latin typeface="Times New Roman" pitchFamily="18" charset="0"/>
              </a:rPr>
              <a:t> </a:t>
            </a:r>
            <a:r>
              <a:rPr lang="ru-RU" sz="2400" b="0">
                <a:latin typeface="Times New Roman" pitchFamily="18" charset="0"/>
              </a:rPr>
              <a:t>и</a:t>
            </a:r>
            <a:r>
              <a:rPr lang="en-US" sz="2400" b="0">
                <a:latin typeface="Times New Roman" pitchFamily="18" charset="0"/>
              </a:rPr>
              <a:t> </a:t>
            </a:r>
            <a:r>
              <a:rPr lang="ru-RU" sz="2400" b="0">
                <a:latin typeface="Times New Roman" pitchFamily="18" charset="0"/>
                <a:sym typeface="Symbol" pitchFamily="18" charset="2"/>
              </a:rPr>
              <a:t></a:t>
            </a:r>
            <a:endParaRPr lang="ru-RU" sz="2400" b="0">
              <a:latin typeface="Times New Roman" pitchFamily="18" charset="0"/>
            </a:endParaRPr>
          </a:p>
        </p:txBody>
      </p:sp>
      <p:sp>
        <p:nvSpPr>
          <p:cNvPr id="889952" name="Text Box 96"/>
          <p:cNvSpPr txBox="1">
            <a:spLocks noChangeArrowheads="1"/>
          </p:cNvSpPr>
          <p:nvPr/>
        </p:nvSpPr>
        <p:spPr bwMode="auto">
          <a:xfrm>
            <a:off x="5257800" y="4795838"/>
            <a:ext cx="376555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    </a:t>
            </a:r>
            <a:r>
              <a:rPr lang="ru-RU" sz="2400"/>
              <a:t> </a:t>
            </a:r>
            <a:r>
              <a:rPr lang="en-US" sz="2400"/>
              <a:t> I</a:t>
            </a:r>
            <a:r>
              <a:rPr lang="ru-RU" sz="2400"/>
              <a:t>2 </a:t>
            </a:r>
            <a:r>
              <a:rPr lang="en-US" sz="2400" i="1">
                <a:latin typeface="Times New Roman" pitchFamily="18" charset="0"/>
              </a:rPr>
              <a:t>ioco</a:t>
            </a:r>
            <a:r>
              <a:rPr lang="en-US" sz="2400"/>
              <a:t> S</a:t>
            </a:r>
            <a:r>
              <a:rPr lang="ru-RU" sz="2400"/>
              <a:t/>
            </a:r>
            <a:br>
              <a:rPr lang="ru-RU" sz="2400"/>
            </a:br>
            <a:r>
              <a:rPr lang="ru-RU" sz="2400"/>
              <a:t> </a:t>
            </a:r>
            <a:r>
              <a:rPr lang="en-US" sz="2400"/>
              <a:t>     I</a:t>
            </a:r>
            <a:r>
              <a:rPr lang="ru-RU" sz="2400"/>
              <a:t>2 </a:t>
            </a:r>
            <a:r>
              <a:rPr lang="en-US" sz="2400" i="1">
                <a:latin typeface="Times New Roman" pitchFamily="18" charset="0"/>
              </a:rPr>
              <a:t>ioco</a:t>
            </a:r>
            <a:r>
              <a:rPr lang="en-US" sz="2400" b="0" baseline="-25000"/>
              <a:t>Queue</a:t>
            </a:r>
            <a:r>
              <a:rPr lang="en-US" sz="2400"/>
              <a:t> </a:t>
            </a:r>
            <a:r>
              <a:rPr lang="en-US" sz="2400" i="1">
                <a:latin typeface="Comic Sans MS" pitchFamily="66" charset="0"/>
              </a:rPr>
              <a:t>Gamma</a:t>
            </a:r>
            <a:r>
              <a:rPr lang="en-US" sz="2400" b="0"/>
              <a:t>(</a:t>
            </a:r>
            <a:r>
              <a:rPr lang="en-US" sz="2400"/>
              <a:t>S</a:t>
            </a:r>
            <a:r>
              <a:rPr lang="en-US" sz="2400" b="0"/>
              <a:t>) </a:t>
            </a:r>
            <a:endParaRPr lang="ru-RU" sz="2400" b="0"/>
          </a:p>
        </p:txBody>
      </p:sp>
      <p:sp>
        <p:nvSpPr>
          <p:cNvPr id="889860" name="Text Box 4"/>
          <p:cNvSpPr txBox="1">
            <a:spLocks noChangeArrowheads="1"/>
          </p:cNvSpPr>
          <p:nvPr/>
        </p:nvSpPr>
        <p:spPr bwMode="auto">
          <a:xfrm>
            <a:off x="250825" y="6134100"/>
            <a:ext cx="29622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200" b="0">
                <a:latin typeface="Times New Roman" pitchFamily="18" charset="0"/>
              </a:rPr>
              <a:t>Ничего не поделаешь...</a:t>
            </a:r>
            <a:endParaRPr lang="ru-RU" sz="2200">
              <a:latin typeface="Times New Roman" pitchFamily="18" charset="0"/>
            </a:endParaRPr>
          </a:p>
        </p:txBody>
      </p:sp>
      <p:sp>
        <p:nvSpPr>
          <p:cNvPr id="889873" name="Text Box 17"/>
          <p:cNvSpPr txBox="1">
            <a:spLocks noChangeArrowheads="1"/>
          </p:cNvSpPr>
          <p:nvPr/>
        </p:nvSpPr>
        <p:spPr bwMode="auto">
          <a:xfrm>
            <a:off x="142875" y="142875"/>
            <a:ext cx="8821738" cy="6223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118800" rIns="90000" bIns="118800" anchor="ctr">
            <a:spAutoFit/>
          </a:bodyPr>
          <a:lstStyle/>
          <a:p>
            <a:pPr algn="dist">
              <a:lnSpc>
                <a:spcPct val="70000"/>
              </a:lnSpc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 проблемы асинхронного тестирования</a:t>
            </a:r>
            <a:endParaRPr lang="en-US" altLang="zh-TW" sz="36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新細明體" pitchFamily="18" charset="-120"/>
            </a:endParaRPr>
          </a:p>
        </p:txBody>
      </p:sp>
      <p:sp>
        <p:nvSpPr>
          <p:cNvPr id="889874" name="Oval 18"/>
          <p:cNvSpPr>
            <a:spLocks noChangeArrowheads="1"/>
          </p:cNvSpPr>
          <p:nvPr/>
        </p:nvSpPr>
        <p:spPr bwMode="auto">
          <a:xfrm>
            <a:off x="6611938" y="1492250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i</a:t>
            </a:r>
            <a:r>
              <a:rPr lang="ru-RU" sz="2400" b="0"/>
              <a:t>0</a:t>
            </a:r>
          </a:p>
        </p:txBody>
      </p:sp>
      <p:sp>
        <p:nvSpPr>
          <p:cNvPr id="889875" name="Oval 19"/>
          <p:cNvSpPr>
            <a:spLocks noChangeArrowheads="1"/>
          </p:cNvSpPr>
          <p:nvPr/>
        </p:nvSpPr>
        <p:spPr bwMode="auto">
          <a:xfrm>
            <a:off x="6611938" y="2798763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i</a:t>
            </a:r>
            <a:r>
              <a:rPr lang="ru-RU" sz="2400" b="0"/>
              <a:t>2</a:t>
            </a:r>
          </a:p>
        </p:txBody>
      </p:sp>
      <p:sp>
        <p:nvSpPr>
          <p:cNvPr id="889876" name="Oval 20"/>
          <p:cNvSpPr>
            <a:spLocks noChangeArrowheads="1"/>
          </p:cNvSpPr>
          <p:nvPr/>
        </p:nvSpPr>
        <p:spPr bwMode="auto">
          <a:xfrm>
            <a:off x="8050213" y="4013200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i</a:t>
            </a:r>
            <a:r>
              <a:rPr lang="ru-RU" sz="2400" b="0"/>
              <a:t>4</a:t>
            </a:r>
          </a:p>
        </p:txBody>
      </p:sp>
      <p:sp>
        <p:nvSpPr>
          <p:cNvPr id="889877" name="Oval 21"/>
          <p:cNvSpPr>
            <a:spLocks noChangeArrowheads="1"/>
          </p:cNvSpPr>
          <p:nvPr/>
        </p:nvSpPr>
        <p:spPr bwMode="auto">
          <a:xfrm>
            <a:off x="8051800" y="1492250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i</a:t>
            </a:r>
            <a:r>
              <a:rPr lang="ru-RU" sz="2400" b="0"/>
              <a:t>1</a:t>
            </a:r>
          </a:p>
        </p:txBody>
      </p:sp>
      <p:cxnSp>
        <p:nvCxnSpPr>
          <p:cNvPr id="889878" name="AutoShape 22"/>
          <p:cNvCxnSpPr>
            <a:cxnSpLocks noChangeShapeType="1"/>
            <a:stCxn id="889874" idx="6"/>
            <a:endCxn id="889877" idx="2"/>
          </p:cNvCxnSpPr>
          <p:nvPr/>
        </p:nvCxnSpPr>
        <p:spPr bwMode="auto">
          <a:xfrm>
            <a:off x="7008813" y="1690688"/>
            <a:ext cx="1042987" cy="0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lg" len="lg"/>
          </a:ln>
        </p:spPr>
      </p:cxnSp>
      <p:cxnSp>
        <p:nvCxnSpPr>
          <p:cNvPr id="889879" name="AutoShape 23"/>
          <p:cNvCxnSpPr>
            <a:cxnSpLocks noChangeShapeType="1"/>
            <a:stCxn id="889874" idx="4"/>
            <a:endCxn id="889875" idx="0"/>
          </p:cNvCxnSpPr>
          <p:nvPr/>
        </p:nvCxnSpPr>
        <p:spPr bwMode="auto">
          <a:xfrm>
            <a:off x="6810375" y="1889125"/>
            <a:ext cx="0" cy="909638"/>
          </a:xfrm>
          <a:prstGeom prst="straightConnector1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lg" len="lg"/>
          </a:ln>
        </p:spPr>
      </p:cxnSp>
      <p:cxnSp>
        <p:nvCxnSpPr>
          <p:cNvPr id="889880" name="AutoShape 24"/>
          <p:cNvCxnSpPr>
            <a:cxnSpLocks noChangeShapeType="1"/>
            <a:stCxn id="889884" idx="4"/>
            <a:endCxn id="889876" idx="0"/>
          </p:cNvCxnSpPr>
          <p:nvPr/>
        </p:nvCxnSpPr>
        <p:spPr bwMode="auto">
          <a:xfrm flipH="1">
            <a:off x="8248650" y="3197225"/>
            <a:ext cx="1588" cy="815975"/>
          </a:xfrm>
          <a:prstGeom prst="straightConnector1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lg" len="lg"/>
          </a:ln>
        </p:spPr>
      </p:cxnSp>
      <p:sp>
        <p:nvSpPr>
          <p:cNvPr id="889881" name="Oval 25"/>
          <p:cNvSpPr>
            <a:spLocks noChangeArrowheads="1"/>
          </p:cNvSpPr>
          <p:nvPr/>
        </p:nvSpPr>
        <p:spPr bwMode="auto">
          <a:xfrm>
            <a:off x="6611938" y="2078038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?x</a:t>
            </a:r>
            <a:endParaRPr lang="ru-RU" sz="2400" b="0"/>
          </a:p>
        </p:txBody>
      </p:sp>
      <p:sp>
        <p:nvSpPr>
          <p:cNvPr id="889882" name="Oval 26"/>
          <p:cNvSpPr>
            <a:spLocks noChangeArrowheads="1"/>
          </p:cNvSpPr>
          <p:nvPr/>
        </p:nvSpPr>
        <p:spPr bwMode="auto">
          <a:xfrm>
            <a:off x="7259638" y="1501775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!a</a:t>
            </a:r>
            <a:endParaRPr lang="ru-RU" sz="2400" b="0"/>
          </a:p>
        </p:txBody>
      </p:sp>
      <p:sp>
        <p:nvSpPr>
          <p:cNvPr id="889883" name="Oval 27"/>
          <p:cNvSpPr>
            <a:spLocks noChangeArrowheads="1"/>
          </p:cNvSpPr>
          <p:nvPr/>
        </p:nvSpPr>
        <p:spPr bwMode="auto">
          <a:xfrm>
            <a:off x="8053388" y="3365500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?z</a:t>
            </a:r>
            <a:endParaRPr lang="ru-RU" sz="2400" b="0"/>
          </a:p>
        </p:txBody>
      </p:sp>
      <p:sp>
        <p:nvSpPr>
          <p:cNvPr id="889884" name="Oval 28"/>
          <p:cNvSpPr>
            <a:spLocks noChangeArrowheads="1"/>
          </p:cNvSpPr>
          <p:nvPr/>
        </p:nvSpPr>
        <p:spPr bwMode="auto">
          <a:xfrm>
            <a:off x="8051800" y="2800350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i3</a:t>
            </a:r>
            <a:endParaRPr lang="ru-RU" sz="2400" b="0"/>
          </a:p>
        </p:txBody>
      </p:sp>
      <p:cxnSp>
        <p:nvCxnSpPr>
          <p:cNvPr id="889885" name="AutoShape 29"/>
          <p:cNvCxnSpPr>
            <a:cxnSpLocks noChangeShapeType="1"/>
            <a:stCxn id="889875" idx="6"/>
            <a:endCxn id="889884" idx="2"/>
          </p:cNvCxnSpPr>
          <p:nvPr/>
        </p:nvCxnSpPr>
        <p:spPr bwMode="auto">
          <a:xfrm>
            <a:off x="7008813" y="2997200"/>
            <a:ext cx="1042987" cy="1588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lg" len="lg"/>
          </a:ln>
        </p:spPr>
      </p:cxnSp>
      <p:sp>
        <p:nvSpPr>
          <p:cNvPr id="889886" name="Oval 30"/>
          <p:cNvSpPr>
            <a:spLocks noChangeArrowheads="1"/>
          </p:cNvSpPr>
          <p:nvPr/>
        </p:nvSpPr>
        <p:spPr bwMode="auto">
          <a:xfrm>
            <a:off x="7259638" y="2809875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!b</a:t>
            </a:r>
            <a:endParaRPr lang="ru-RU" sz="2400" b="0"/>
          </a:p>
        </p:txBody>
      </p:sp>
      <p:sp>
        <p:nvSpPr>
          <p:cNvPr id="889887" name="Oval 31"/>
          <p:cNvSpPr>
            <a:spLocks noChangeArrowheads="1"/>
          </p:cNvSpPr>
          <p:nvPr/>
        </p:nvSpPr>
        <p:spPr bwMode="auto">
          <a:xfrm>
            <a:off x="6613525" y="4014788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i</a:t>
            </a:r>
            <a:r>
              <a:rPr lang="ru-RU" sz="2400" b="0"/>
              <a:t>5</a:t>
            </a:r>
          </a:p>
        </p:txBody>
      </p:sp>
      <p:cxnSp>
        <p:nvCxnSpPr>
          <p:cNvPr id="889888" name="AutoShape 32"/>
          <p:cNvCxnSpPr>
            <a:cxnSpLocks noChangeShapeType="1"/>
            <a:stCxn id="889887" idx="6"/>
          </p:cNvCxnSpPr>
          <p:nvPr/>
        </p:nvCxnSpPr>
        <p:spPr bwMode="auto">
          <a:xfrm>
            <a:off x="7010400" y="4213225"/>
            <a:ext cx="1042988" cy="1588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lg" len="lg"/>
          </a:ln>
        </p:spPr>
      </p:cxnSp>
      <p:sp>
        <p:nvSpPr>
          <p:cNvPr id="889889" name="Oval 33"/>
          <p:cNvSpPr>
            <a:spLocks noChangeArrowheads="1"/>
          </p:cNvSpPr>
          <p:nvPr/>
        </p:nvSpPr>
        <p:spPr bwMode="auto">
          <a:xfrm>
            <a:off x="7261225" y="4025900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!c</a:t>
            </a:r>
            <a:endParaRPr lang="ru-RU" sz="2400" b="0"/>
          </a:p>
        </p:txBody>
      </p:sp>
      <p:cxnSp>
        <p:nvCxnSpPr>
          <p:cNvPr id="889890" name="AutoShape 34"/>
          <p:cNvCxnSpPr>
            <a:cxnSpLocks noChangeShapeType="1"/>
            <a:stCxn id="889875" idx="4"/>
            <a:endCxn id="889887" idx="0"/>
          </p:cNvCxnSpPr>
          <p:nvPr/>
        </p:nvCxnSpPr>
        <p:spPr bwMode="auto">
          <a:xfrm>
            <a:off x="6810375" y="3195638"/>
            <a:ext cx="1588" cy="819150"/>
          </a:xfrm>
          <a:prstGeom prst="straightConnector1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lg" len="lg"/>
          </a:ln>
        </p:spPr>
      </p:cxnSp>
      <p:sp>
        <p:nvSpPr>
          <p:cNvPr id="889891" name="Oval 35"/>
          <p:cNvSpPr>
            <a:spLocks noChangeArrowheads="1"/>
          </p:cNvSpPr>
          <p:nvPr/>
        </p:nvSpPr>
        <p:spPr bwMode="auto">
          <a:xfrm>
            <a:off x="6613525" y="3365500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?z</a:t>
            </a:r>
            <a:endParaRPr lang="ru-RU" sz="2400" b="0"/>
          </a:p>
        </p:txBody>
      </p:sp>
      <p:sp>
        <p:nvSpPr>
          <p:cNvPr id="889892" name="Text Box 36"/>
          <p:cNvSpPr txBox="1">
            <a:spLocks noChangeArrowheads="1"/>
          </p:cNvSpPr>
          <p:nvPr/>
        </p:nvSpPr>
        <p:spPr bwMode="auto">
          <a:xfrm>
            <a:off x="6565900" y="800100"/>
            <a:ext cx="1992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u="sng">
                <a:latin typeface="Times New Roman" pitchFamily="18" charset="0"/>
              </a:rPr>
              <a:t>Реализация </a:t>
            </a:r>
            <a:r>
              <a:rPr lang="en-US" sz="2400" u="sng"/>
              <a:t>I</a:t>
            </a:r>
            <a:r>
              <a:rPr lang="ru-RU" sz="2400" u="sng"/>
              <a:t>2</a:t>
            </a:r>
          </a:p>
        </p:txBody>
      </p:sp>
      <p:sp>
        <p:nvSpPr>
          <p:cNvPr id="889893" name="Text Box 37"/>
          <p:cNvSpPr txBox="1">
            <a:spLocks noChangeArrowheads="1"/>
          </p:cNvSpPr>
          <p:nvPr/>
        </p:nvSpPr>
        <p:spPr bwMode="auto">
          <a:xfrm>
            <a:off x="5257800" y="4795838"/>
            <a:ext cx="2625725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    </a:t>
            </a:r>
            <a:r>
              <a:rPr lang="ru-RU" sz="2400"/>
              <a:t> </a:t>
            </a:r>
            <a:r>
              <a:rPr lang="en-US" sz="2400"/>
              <a:t> I</a:t>
            </a:r>
            <a:r>
              <a:rPr lang="ru-RU" sz="2400"/>
              <a:t>2 </a:t>
            </a:r>
            <a:r>
              <a:rPr lang="en-US" sz="2400" i="1">
                <a:latin typeface="Times New Roman" pitchFamily="18" charset="0"/>
              </a:rPr>
              <a:t>ioco</a:t>
            </a:r>
            <a:r>
              <a:rPr lang="en-US" sz="2400"/>
              <a:t> S</a:t>
            </a:r>
            <a:r>
              <a:rPr lang="ru-RU" sz="2400"/>
              <a:t/>
            </a:r>
            <a:br>
              <a:rPr lang="ru-RU" sz="2400"/>
            </a:br>
            <a:r>
              <a:rPr lang="ru-RU" sz="2400"/>
              <a:t> </a:t>
            </a:r>
            <a:r>
              <a:rPr lang="ru-RU" sz="2400" b="0">
                <a:sym typeface="Symbol" pitchFamily="18" charset="2"/>
              </a:rPr>
              <a:t></a:t>
            </a:r>
            <a:r>
              <a:rPr lang="ru-RU" sz="2400" b="0"/>
              <a:t>(</a:t>
            </a:r>
            <a:r>
              <a:rPr lang="en-US" sz="2400" b="0"/>
              <a:t> </a:t>
            </a:r>
            <a:r>
              <a:rPr lang="en-US" sz="2400"/>
              <a:t>I</a:t>
            </a:r>
            <a:r>
              <a:rPr lang="ru-RU" sz="2400"/>
              <a:t>2 </a:t>
            </a:r>
            <a:r>
              <a:rPr lang="en-US" sz="2400" i="1">
                <a:latin typeface="Times New Roman" pitchFamily="18" charset="0"/>
              </a:rPr>
              <a:t>ioco</a:t>
            </a:r>
            <a:r>
              <a:rPr lang="en-US" sz="2400" b="0" baseline="-25000"/>
              <a:t>Queue</a:t>
            </a:r>
            <a:r>
              <a:rPr lang="en-US" sz="2400"/>
              <a:t> S</a:t>
            </a:r>
            <a:r>
              <a:rPr lang="en-US" sz="2400" b="0"/>
              <a:t> )</a:t>
            </a:r>
            <a:endParaRPr lang="ru-RU" sz="2400" b="0"/>
          </a:p>
        </p:txBody>
      </p:sp>
      <p:sp>
        <p:nvSpPr>
          <p:cNvPr id="889894" name="Text Box 38"/>
          <p:cNvSpPr txBox="1">
            <a:spLocks noChangeArrowheads="1"/>
          </p:cNvSpPr>
          <p:nvPr/>
        </p:nvSpPr>
        <p:spPr bwMode="auto">
          <a:xfrm>
            <a:off x="4706938" y="5697538"/>
            <a:ext cx="4221162" cy="466725"/>
          </a:xfrm>
          <a:prstGeom prst="rect">
            <a:avLst/>
          </a:prstGeom>
          <a:solidFill>
            <a:srgbClr val="F8F2D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/>
              <a:t>Несохранение соответствия</a:t>
            </a:r>
            <a:endParaRPr lang="ru-RU" sz="2400"/>
          </a:p>
        </p:txBody>
      </p:sp>
      <p:sp>
        <p:nvSpPr>
          <p:cNvPr id="889895" name="Oval 39"/>
          <p:cNvSpPr>
            <a:spLocks noChangeArrowheads="1"/>
          </p:cNvSpPr>
          <p:nvPr/>
        </p:nvSpPr>
        <p:spPr bwMode="auto">
          <a:xfrm>
            <a:off x="862013" y="1492250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i</a:t>
            </a:r>
            <a:r>
              <a:rPr lang="ru-RU" sz="2400" b="0"/>
              <a:t>0</a:t>
            </a:r>
          </a:p>
        </p:txBody>
      </p:sp>
      <p:sp>
        <p:nvSpPr>
          <p:cNvPr id="889896" name="Oval 40"/>
          <p:cNvSpPr>
            <a:spLocks noChangeArrowheads="1"/>
          </p:cNvSpPr>
          <p:nvPr/>
        </p:nvSpPr>
        <p:spPr bwMode="auto">
          <a:xfrm>
            <a:off x="862013" y="2798763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i</a:t>
            </a:r>
            <a:r>
              <a:rPr lang="ru-RU" sz="2400" b="0"/>
              <a:t>2</a:t>
            </a:r>
          </a:p>
        </p:txBody>
      </p:sp>
      <p:sp>
        <p:nvSpPr>
          <p:cNvPr id="889897" name="Oval 41"/>
          <p:cNvSpPr>
            <a:spLocks noChangeArrowheads="1"/>
          </p:cNvSpPr>
          <p:nvPr/>
        </p:nvSpPr>
        <p:spPr bwMode="auto">
          <a:xfrm>
            <a:off x="2301875" y="1492250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i</a:t>
            </a:r>
            <a:r>
              <a:rPr lang="ru-RU" sz="2400" b="0"/>
              <a:t>1</a:t>
            </a:r>
          </a:p>
        </p:txBody>
      </p:sp>
      <p:cxnSp>
        <p:nvCxnSpPr>
          <p:cNvPr id="889898" name="AutoShape 42"/>
          <p:cNvCxnSpPr>
            <a:cxnSpLocks noChangeShapeType="1"/>
            <a:stCxn id="889895" idx="6"/>
            <a:endCxn id="889897" idx="2"/>
          </p:cNvCxnSpPr>
          <p:nvPr/>
        </p:nvCxnSpPr>
        <p:spPr bwMode="auto">
          <a:xfrm>
            <a:off x="1258888" y="1690688"/>
            <a:ext cx="1042987" cy="0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lg" len="lg"/>
          </a:ln>
        </p:spPr>
      </p:cxnSp>
      <p:cxnSp>
        <p:nvCxnSpPr>
          <p:cNvPr id="889899" name="AutoShape 43"/>
          <p:cNvCxnSpPr>
            <a:cxnSpLocks noChangeShapeType="1"/>
            <a:stCxn id="889895" idx="4"/>
            <a:endCxn id="889896" idx="0"/>
          </p:cNvCxnSpPr>
          <p:nvPr/>
        </p:nvCxnSpPr>
        <p:spPr bwMode="auto">
          <a:xfrm>
            <a:off x="1060450" y="1889125"/>
            <a:ext cx="0" cy="909638"/>
          </a:xfrm>
          <a:prstGeom prst="straightConnector1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lg" len="lg"/>
          </a:ln>
        </p:spPr>
      </p:cxnSp>
      <p:sp>
        <p:nvSpPr>
          <p:cNvPr id="889900" name="Oval 44"/>
          <p:cNvSpPr>
            <a:spLocks noChangeArrowheads="1"/>
          </p:cNvSpPr>
          <p:nvPr/>
        </p:nvSpPr>
        <p:spPr bwMode="auto">
          <a:xfrm>
            <a:off x="862013" y="2078038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?x</a:t>
            </a:r>
            <a:endParaRPr lang="ru-RU" sz="2400" b="0"/>
          </a:p>
        </p:txBody>
      </p:sp>
      <p:sp>
        <p:nvSpPr>
          <p:cNvPr id="889901" name="Oval 45"/>
          <p:cNvSpPr>
            <a:spLocks noChangeArrowheads="1"/>
          </p:cNvSpPr>
          <p:nvPr/>
        </p:nvSpPr>
        <p:spPr bwMode="auto">
          <a:xfrm>
            <a:off x="1509713" y="1501775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!a</a:t>
            </a:r>
            <a:endParaRPr lang="ru-RU" sz="2400" b="0"/>
          </a:p>
        </p:txBody>
      </p:sp>
      <p:sp>
        <p:nvSpPr>
          <p:cNvPr id="889902" name="Oval 46"/>
          <p:cNvSpPr>
            <a:spLocks noChangeArrowheads="1"/>
          </p:cNvSpPr>
          <p:nvPr/>
        </p:nvSpPr>
        <p:spPr bwMode="auto">
          <a:xfrm>
            <a:off x="2301875" y="2800350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i3</a:t>
            </a:r>
            <a:endParaRPr lang="ru-RU" sz="2400" b="0"/>
          </a:p>
        </p:txBody>
      </p:sp>
      <p:cxnSp>
        <p:nvCxnSpPr>
          <p:cNvPr id="889903" name="AutoShape 47"/>
          <p:cNvCxnSpPr>
            <a:cxnSpLocks noChangeShapeType="1"/>
            <a:stCxn id="889896" idx="6"/>
            <a:endCxn id="889902" idx="2"/>
          </p:cNvCxnSpPr>
          <p:nvPr/>
        </p:nvCxnSpPr>
        <p:spPr bwMode="auto">
          <a:xfrm>
            <a:off x="1258888" y="2997200"/>
            <a:ext cx="1042987" cy="1588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lg" len="lg"/>
          </a:ln>
        </p:spPr>
      </p:cxnSp>
      <p:sp>
        <p:nvSpPr>
          <p:cNvPr id="889904" name="Oval 48"/>
          <p:cNvSpPr>
            <a:spLocks noChangeArrowheads="1"/>
          </p:cNvSpPr>
          <p:nvPr/>
        </p:nvSpPr>
        <p:spPr bwMode="auto">
          <a:xfrm>
            <a:off x="1509713" y="2809875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!a</a:t>
            </a:r>
            <a:endParaRPr lang="ru-RU" sz="2400" b="0"/>
          </a:p>
        </p:txBody>
      </p:sp>
      <p:sp>
        <p:nvSpPr>
          <p:cNvPr id="889905" name="Text Box 49"/>
          <p:cNvSpPr txBox="1">
            <a:spLocks noChangeArrowheads="1"/>
          </p:cNvSpPr>
          <p:nvPr/>
        </p:nvSpPr>
        <p:spPr bwMode="auto">
          <a:xfrm>
            <a:off x="777875" y="800100"/>
            <a:ext cx="1992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u="sng">
                <a:latin typeface="Times New Roman" pitchFamily="18" charset="0"/>
              </a:rPr>
              <a:t>Реализация </a:t>
            </a:r>
            <a:r>
              <a:rPr lang="en-US" sz="2400" u="sng"/>
              <a:t>I</a:t>
            </a:r>
            <a:r>
              <a:rPr lang="ru-RU" sz="2400" u="sng"/>
              <a:t>1</a:t>
            </a:r>
          </a:p>
        </p:txBody>
      </p:sp>
      <p:sp>
        <p:nvSpPr>
          <p:cNvPr id="889906" name="Text Box 50"/>
          <p:cNvSpPr txBox="1">
            <a:spLocks noChangeArrowheads="1"/>
          </p:cNvSpPr>
          <p:nvPr/>
        </p:nvSpPr>
        <p:spPr bwMode="auto">
          <a:xfrm>
            <a:off x="250825" y="5697538"/>
            <a:ext cx="2843213" cy="466725"/>
          </a:xfrm>
          <a:prstGeom prst="rect">
            <a:avLst/>
          </a:prstGeom>
          <a:solidFill>
            <a:srgbClr val="F8F2D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/>
              <a:t>Вседозволенность</a:t>
            </a:r>
            <a:endParaRPr lang="ru-RU" sz="2400"/>
          </a:p>
        </p:txBody>
      </p:sp>
      <p:sp>
        <p:nvSpPr>
          <p:cNvPr id="889907" name="Text Box 51"/>
          <p:cNvSpPr txBox="1">
            <a:spLocks noChangeArrowheads="1"/>
          </p:cNvSpPr>
          <p:nvPr/>
        </p:nvSpPr>
        <p:spPr bwMode="auto">
          <a:xfrm>
            <a:off x="557213" y="4792663"/>
            <a:ext cx="2373312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>
                <a:sym typeface="Symbol" pitchFamily="18" charset="2"/>
              </a:rPr>
              <a:t></a:t>
            </a:r>
            <a:r>
              <a:rPr lang="ru-RU" sz="2400" b="0"/>
              <a:t>(</a:t>
            </a:r>
            <a:r>
              <a:rPr lang="en-US" sz="2400" b="0"/>
              <a:t> </a:t>
            </a:r>
            <a:r>
              <a:rPr lang="en-US" sz="2400"/>
              <a:t>I</a:t>
            </a:r>
            <a:r>
              <a:rPr lang="ru-RU" sz="2400"/>
              <a:t>1 </a:t>
            </a:r>
            <a:r>
              <a:rPr lang="en-US" sz="2400" i="1">
                <a:latin typeface="Times New Roman" pitchFamily="18" charset="0"/>
              </a:rPr>
              <a:t>ioco</a:t>
            </a:r>
            <a:r>
              <a:rPr lang="en-US" sz="2400"/>
              <a:t> S</a:t>
            </a:r>
            <a:r>
              <a:rPr lang="en-US" sz="2400" b="0"/>
              <a:t> )</a:t>
            </a:r>
            <a:r>
              <a:rPr lang="ru-RU" sz="2400" b="0"/>
              <a:t/>
            </a:r>
            <a:br>
              <a:rPr lang="ru-RU" sz="2400" b="0"/>
            </a:br>
            <a:r>
              <a:rPr lang="ru-RU" sz="2400" b="0"/>
              <a:t>     </a:t>
            </a:r>
            <a:r>
              <a:rPr lang="en-US" sz="2400"/>
              <a:t>I</a:t>
            </a:r>
            <a:r>
              <a:rPr lang="ru-RU" sz="2400"/>
              <a:t>1 </a:t>
            </a:r>
            <a:r>
              <a:rPr lang="en-US" sz="2400" i="1">
                <a:latin typeface="Times New Roman" pitchFamily="18" charset="0"/>
              </a:rPr>
              <a:t>ioco</a:t>
            </a:r>
            <a:r>
              <a:rPr lang="en-US" sz="2400" b="0" baseline="-25000"/>
              <a:t>Queue</a:t>
            </a:r>
            <a:r>
              <a:rPr lang="en-US" sz="2400"/>
              <a:t> S</a:t>
            </a:r>
            <a:endParaRPr lang="ru-RU" sz="2400"/>
          </a:p>
        </p:txBody>
      </p:sp>
      <p:sp>
        <p:nvSpPr>
          <p:cNvPr id="889908" name="Oval 52"/>
          <p:cNvSpPr>
            <a:spLocks noChangeArrowheads="1"/>
          </p:cNvSpPr>
          <p:nvPr/>
        </p:nvSpPr>
        <p:spPr bwMode="auto">
          <a:xfrm>
            <a:off x="3681413" y="148431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s</a:t>
            </a:r>
            <a:r>
              <a:rPr lang="ru-RU" sz="2400" b="0"/>
              <a:t>0</a:t>
            </a:r>
          </a:p>
        </p:txBody>
      </p:sp>
      <p:sp>
        <p:nvSpPr>
          <p:cNvPr id="889909" name="Oval 53"/>
          <p:cNvSpPr>
            <a:spLocks noChangeArrowheads="1"/>
          </p:cNvSpPr>
          <p:nvPr/>
        </p:nvSpPr>
        <p:spPr bwMode="auto">
          <a:xfrm>
            <a:off x="3681413" y="2790825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s</a:t>
            </a:r>
            <a:r>
              <a:rPr lang="ru-RU" sz="2400" b="0"/>
              <a:t>2</a:t>
            </a:r>
          </a:p>
        </p:txBody>
      </p:sp>
      <p:sp>
        <p:nvSpPr>
          <p:cNvPr id="889910" name="Oval 54"/>
          <p:cNvSpPr>
            <a:spLocks noChangeArrowheads="1"/>
          </p:cNvSpPr>
          <p:nvPr/>
        </p:nvSpPr>
        <p:spPr bwMode="auto">
          <a:xfrm>
            <a:off x="5121275" y="2790825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s</a:t>
            </a:r>
            <a:r>
              <a:rPr lang="ru-RU" sz="2400" b="0"/>
              <a:t>3</a:t>
            </a:r>
          </a:p>
        </p:txBody>
      </p:sp>
      <p:sp>
        <p:nvSpPr>
          <p:cNvPr id="889911" name="Oval 55"/>
          <p:cNvSpPr>
            <a:spLocks noChangeArrowheads="1"/>
          </p:cNvSpPr>
          <p:nvPr/>
        </p:nvSpPr>
        <p:spPr bwMode="auto">
          <a:xfrm>
            <a:off x="5121275" y="148431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s</a:t>
            </a:r>
            <a:r>
              <a:rPr lang="ru-RU" sz="2400" b="0"/>
              <a:t>1</a:t>
            </a:r>
          </a:p>
        </p:txBody>
      </p:sp>
      <p:cxnSp>
        <p:nvCxnSpPr>
          <p:cNvPr id="889912" name="AutoShape 56"/>
          <p:cNvCxnSpPr>
            <a:cxnSpLocks noChangeShapeType="1"/>
            <a:stCxn id="889908" idx="6"/>
            <a:endCxn id="889911" idx="2"/>
          </p:cNvCxnSpPr>
          <p:nvPr/>
        </p:nvCxnSpPr>
        <p:spPr bwMode="auto">
          <a:xfrm>
            <a:off x="4078288" y="1682750"/>
            <a:ext cx="1042987" cy="0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lg" len="lg"/>
          </a:ln>
        </p:spPr>
      </p:cxnSp>
      <p:cxnSp>
        <p:nvCxnSpPr>
          <p:cNvPr id="889913" name="AutoShape 57"/>
          <p:cNvCxnSpPr>
            <a:cxnSpLocks noChangeShapeType="1"/>
            <a:stCxn id="889908" idx="4"/>
            <a:endCxn id="889909" idx="0"/>
          </p:cNvCxnSpPr>
          <p:nvPr/>
        </p:nvCxnSpPr>
        <p:spPr bwMode="auto">
          <a:xfrm>
            <a:off x="3879850" y="1881188"/>
            <a:ext cx="0" cy="909637"/>
          </a:xfrm>
          <a:prstGeom prst="straightConnector1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lg" len="lg"/>
          </a:ln>
        </p:spPr>
      </p:cxnSp>
      <p:cxnSp>
        <p:nvCxnSpPr>
          <p:cNvPr id="889914" name="AutoShape 58"/>
          <p:cNvCxnSpPr>
            <a:cxnSpLocks noChangeShapeType="1"/>
            <a:stCxn id="889909" idx="6"/>
            <a:endCxn id="889910" idx="2"/>
          </p:cNvCxnSpPr>
          <p:nvPr/>
        </p:nvCxnSpPr>
        <p:spPr bwMode="auto">
          <a:xfrm>
            <a:off x="4078288" y="2989263"/>
            <a:ext cx="1042987" cy="0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lg" len="lg"/>
          </a:ln>
        </p:spPr>
      </p:cxnSp>
      <p:sp>
        <p:nvSpPr>
          <p:cNvPr id="889915" name="Oval 59"/>
          <p:cNvSpPr>
            <a:spLocks noChangeArrowheads="1"/>
          </p:cNvSpPr>
          <p:nvPr/>
        </p:nvSpPr>
        <p:spPr bwMode="auto">
          <a:xfrm>
            <a:off x="3681413" y="2070100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?x</a:t>
            </a:r>
            <a:endParaRPr lang="ru-RU" sz="2400" b="0"/>
          </a:p>
        </p:txBody>
      </p:sp>
      <p:sp>
        <p:nvSpPr>
          <p:cNvPr id="889916" name="Oval 60"/>
          <p:cNvSpPr>
            <a:spLocks noChangeArrowheads="1"/>
          </p:cNvSpPr>
          <p:nvPr/>
        </p:nvSpPr>
        <p:spPr bwMode="auto">
          <a:xfrm>
            <a:off x="4400550" y="1484313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!a</a:t>
            </a:r>
            <a:endParaRPr lang="ru-RU" sz="2400" b="0"/>
          </a:p>
        </p:txBody>
      </p:sp>
      <p:sp>
        <p:nvSpPr>
          <p:cNvPr id="889917" name="Oval 61"/>
          <p:cNvSpPr>
            <a:spLocks noChangeArrowheads="1"/>
          </p:cNvSpPr>
          <p:nvPr/>
        </p:nvSpPr>
        <p:spPr bwMode="auto">
          <a:xfrm>
            <a:off x="4400550" y="2790825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!b</a:t>
            </a:r>
            <a:endParaRPr lang="ru-RU" sz="2400" b="0"/>
          </a:p>
        </p:txBody>
      </p:sp>
      <p:sp>
        <p:nvSpPr>
          <p:cNvPr id="889918" name="Oval 62"/>
          <p:cNvSpPr>
            <a:spLocks noChangeArrowheads="1"/>
          </p:cNvSpPr>
          <p:nvPr/>
        </p:nvSpPr>
        <p:spPr bwMode="auto">
          <a:xfrm>
            <a:off x="5121275" y="401320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s4</a:t>
            </a:r>
            <a:endParaRPr lang="ru-RU" sz="2400" b="0"/>
          </a:p>
        </p:txBody>
      </p:sp>
      <p:cxnSp>
        <p:nvCxnSpPr>
          <p:cNvPr id="889919" name="AutoShape 63"/>
          <p:cNvCxnSpPr>
            <a:cxnSpLocks noChangeShapeType="1"/>
            <a:stCxn id="889910" idx="4"/>
            <a:endCxn id="889918" idx="0"/>
          </p:cNvCxnSpPr>
          <p:nvPr/>
        </p:nvCxnSpPr>
        <p:spPr bwMode="auto">
          <a:xfrm>
            <a:off x="5319713" y="3187700"/>
            <a:ext cx="0" cy="825500"/>
          </a:xfrm>
          <a:prstGeom prst="straightConnector1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lg" len="lg"/>
          </a:ln>
        </p:spPr>
      </p:cxnSp>
      <p:sp>
        <p:nvSpPr>
          <p:cNvPr id="889920" name="Oval 64"/>
          <p:cNvSpPr>
            <a:spLocks noChangeArrowheads="1"/>
          </p:cNvSpPr>
          <p:nvPr/>
        </p:nvSpPr>
        <p:spPr bwMode="auto">
          <a:xfrm>
            <a:off x="5121275" y="3367088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?z</a:t>
            </a:r>
            <a:endParaRPr lang="ru-RU" sz="2400" b="0"/>
          </a:p>
        </p:txBody>
      </p:sp>
      <p:sp>
        <p:nvSpPr>
          <p:cNvPr id="889921" name="Text Box 65"/>
          <p:cNvSpPr txBox="1">
            <a:spLocks noChangeArrowheads="1"/>
          </p:cNvSpPr>
          <p:nvPr/>
        </p:nvSpPr>
        <p:spPr bwMode="auto">
          <a:xfrm>
            <a:off x="3465513" y="809625"/>
            <a:ext cx="2401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u="sng">
                <a:latin typeface="Times New Roman" pitchFamily="18" charset="0"/>
              </a:rPr>
              <a:t>Спецификация </a:t>
            </a:r>
            <a:r>
              <a:rPr lang="en-US" sz="2400" u="sng"/>
              <a:t>S</a:t>
            </a:r>
            <a:endParaRPr lang="ru-RU" sz="2400" u="sng"/>
          </a:p>
        </p:txBody>
      </p:sp>
      <p:sp>
        <p:nvSpPr>
          <p:cNvPr id="889923" name="Text Box 67"/>
          <p:cNvSpPr txBox="1">
            <a:spLocks noChangeArrowheads="1"/>
          </p:cNvSpPr>
          <p:nvPr/>
        </p:nvSpPr>
        <p:spPr bwMode="auto">
          <a:xfrm>
            <a:off x="4706938" y="6129338"/>
            <a:ext cx="19812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200" b="0">
                <a:latin typeface="Times New Roman" pitchFamily="18" charset="0"/>
              </a:rPr>
              <a:t>Это нехорошо!</a:t>
            </a:r>
            <a:endParaRPr lang="ru-RU" sz="2200">
              <a:latin typeface="Times New Roman" pitchFamily="18" charset="0"/>
            </a:endParaRPr>
          </a:p>
        </p:txBody>
      </p:sp>
      <p:cxnSp>
        <p:nvCxnSpPr>
          <p:cNvPr id="889924" name="AutoShape 68"/>
          <p:cNvCxnSpPr>
            <a:cxnSpLocks noChangeShapeType="1"/>
            <a:stCxn id="889895" idx="1"/>
            <a:endCxn id="889895" idx="2"/>
          </p:cNvCxnSpPr>
          <p:nvPr/>
        </p:nvCxnSpPr>
        <p:spPr bwMode="auto">
          <a:xfrm rot="-5400000" flipH="1" flipV="1">
            <a:off x="821532" y="1591469"/>
            <a:ext cx="139700" cy="58737"/>
          </a:xfrm>
          <a:prstGeom prst="curvedConnector4">
            <a:avLst>
              <a:gd name="adj1" fmla="val -205681"/>
              <a:gd name="adj2" fmla="val 489190"/>
            </a:avLst>
          </a:prstGeom>
          <a:noFill/>
          <a:ln w="25400">
            <a:solidFill>
              <a:srgbClr val="00FF00"/>
            </a:solidFill>
            <a:round/>
            <a:headEnd/>
            <a:tailEnd type="triangle" w="lg" len="lg"/>
          </a:ln>
        </p:spPr>
      </p:cxnSp>
      <p:cxnSp>
        <p:nvCxnSpPr>
          <p:cNvPr id="889925" name="AutoShape 69"/>
          <p:cNvCxnSpPr>
            <a:cxnSpLocks noChangeShapeType="1"/>
            <a:stCxn id="889897" idx="7"/>
            <a:endCxn id="889897" idx="6"/>
          </p:cNvCxnSpPr>
          <p:nvPr/>
        </p:nvCxnSpPr>
        <p:spPr bwMode="auto">
          <a:xfrm rot="5400000" flipV="1">
            <a:off x="2599532" y="1591469"/>
            <a:ext cx="139700" cy="58737"/>
          </a:xfrm>
          <a:prstGeom prst="curvedConnector4">
            <a:avLst>
              <a:gd name="adj1" fmla="val -205681"/>
              <a:gd name="adj2" fmla="val 489190"/>
            </a:avLst>
          </a:prstGeom>
          <a:noFill/>
          <a:ln w="25400">
            <a:solidFill>
              <a:srgbClr val="00FF00"/>
            </a:solidFill>
            <a:round/>
            <a:headEnd/>
            <a:tailEnd type="triangle" w="lg" len="lg"/>
          </a:ln>
        </p:spPr>
      </p:cxnSp>
      <p:cxnSp>
        <p:nvCxnSpPr>
          <p:cNvPr id="889926" name="AutoShape 70"/>
          <p:cNvCxnSpPr>
            <a:cxnSpLocks noChangeShapeType="1"/>
            <a:stCxn id="889896" idx="1"/>
            <a:endCxn id="889896" idx="2"/>
          </p:cNvCxnSpPr>
          <p:nvPr/>
        </p:nvCxnSpPr>
        <p:spPr bwMode="auto">
          <a:xfrm rot="-5400000" flipH="1" flipV="1">
            <a:off x="821532" y="2897981"/>
            <a:ext cx="139700" cy="58737"/>
          </a:xfrm>
          <a:prstGeom prst="curvedConnector4">
            <a:avLst>
              <a:gd name="adj1" fmla="val -205681"/>
              <a:gd name="adj2" fmla="val 489190"/>
            </a:avLst>
          </a:prstGeom>
          <a:noFill/>
          <a:ln w="25400">
            <a:solidFill>
              <a:srgbClr val="00FF00"/>
            </a:solidFill>
            <a:round/>
            <a:headEnd/>
            <a:tailEnd type="triangle" w="lg" len="lg"/>
          </a:ln>
        </p:spPr>
      </p:cxnSp>
      <p:cxnSp>
        <p:nvCxnSpPr>
          <p:cNvPr id="889927" name="AutoShape 71"/>
          <p:cNvCxnSpPr>
            <a:cxnSpLocks noChangeShapeType="1"/>
            <a:stCxn id="889902" idx="7"/>
            <a:endCxn id="889902" idx="6"/>
          </p:cNvCxnSpPr>
          <p:nvPr/>
        </p:nvCxnSpPr>
        <p:spPr bwMode="auto">
          <a:xfrm rot="5400000" flipV="1">
            <a:off x="2599532" y="2899569"/>
            <a:ext cx="139700" cy="58737"/>
          </a:xfrm>
          <a:prstGeom prst="curvedConnector4">
            <a:avLst>
              <a:gd name="adj1" fmla="val -205681"/>
              <a:gd name="adj2" fmla="val 489190"/>
            </a:avLst>
          </a:prstGeom>
          <a:noFill/>
          <a:ln w="25400">
            <a:solidFill>
              <a:srgbClr val="00FF00"/>
            </a:solidFill>
            <a:round/>
            <a:headEnd/>
            <a:tailEnd type="triangle" w="lg" len="lg"/>
          </a:ln>
        </p:spPr>
      </p:cxnSp>
      <p:cxnSp>
        <p:nvCxnSpPr>
          <p:cNvPr id="889928" name="AutoShape 72"/>
          <p:cNvCxnSpPr>
            <a:cxnSpLocks noChangeShapeType="1"/>
            <a:stCxn id="889874" idx="1"/>
            <a:endCxn id="889874" idx="2"/>
          </p:cNvCxnSpPr>
          <p:nvPr/>
        </p:nvCxnSpPr>
        <p:spPr bwMode="auto">
          <a:xfrm rot="-5400000" flipH="1" flipV="1">
            <a:off x="6571457" y="1591469"/>
            <a:ext cx="139700" cy="58737"/>
          </a:xfrm>
          <a:prstGeom prst="curvedConnector4">
            <a:avLst>
              <a:gd name="adj1" fmla="val -205681"/>
              <a:gd name="adj2" fmla="val 489190"/>
            </a:avLst>
          </a:prstGeom>
          <a:noFill/>
          <a:ln w="25400">
            <a:solidFill>
              <a:srgbClr val="00FF00"/>
            </a:solidFill>
            <a:round/>
            <a:headEnd/>
            <a:tailEnd type="triangle" w="lg" len="lg"/>
          </a:ln>
        </p:spPr>
      </p:cxnSp>
      <p:cxnSp>
        <p:nvCxnSpPr>
          <p:cNvPr id="889929" name="AutoShape 73"/>
          <p:cNvCxnSpPr>
            <a:cxnSpLocks noChangeShapeType="1"/>
            <a:stCxn id="889877" idx="7"/>
            <a:endCxn id="889877" idx="6"/>
          </p:cNvCxnSpPr>
          <p:nvPr/>
        </p:nvCxnSpPr>
        <p:spPr bwMode="auto">
          <a:xfrm rot="5400000" flipV="1">
            <a:off x="8349457" y="1591469"/>
            <a:ext cx="139700" cy="58737"/>
          </a:xfrm>
          <a:prstGeom prst="curvedConnector4">
            <a:avLst>
              <a:gd name="adj1" fmla="val -205681"/>
              <a:gd name="adj2" fmla="val 489190"/>
            </a:avLst>
          </a:prstGeom>
          <a:noFill/>
          <a:ln w="25400">
            <a:solidFill>
              <a:srgbClr val="00FF00"/>
            </a:solidFill>
            <a:round/>
            <a:headEnd/>
            <a:tailEnd type="triangle" w="lg" len="lg"/>
          </a:ln>
        </p:spPr>
      </p:cxnSp>
      <p:cxnSp>
        <p:nvCxnSpPr>
          <p:cNvPr id="889930" name="AutoShape 74"/>
          <p:cNvCxnSpPr>
            <a:cxnSpLocks noChangeShapeType="1"/>
            <a:stCxn id="889875" idx="1"/>
            <a:endCxn id="889875" idx="2"/>
          </p:cNvCxnSpPr>
          <p:nvPr/>
        </p:nvCxnSpPr>
        <p:spPr bwMode="auto">
          <a:xfrm rot="-5400000" flipH="1" flipV="1">
            <a:off x="6571457" y="2897981"/>
            <a:ext cx="139700" cy="58737"/>
          </a:xfrm>
          <a:prstGeom prst="curvedConnector4">
            <a:avLst>
              <a:gd name="adj1" fmla="val -205681"/>
              <a:gd name="adj2" fmla="val 489190"/>
            </a:avLst>
          </a:prstGeom>
          <a:noFill/>
          <a:ln w="25400">
            <a:solidFill>
              <a:srgbClr val="00FF00"/>
            </a:solidFill>
            <a:round/>
            <a:headEnd/>
            <a:tailEnd type="triangle" w="lg" len="lg"/>
          </a:ln>
        </p:spPr>
      </p:cxnSp>
      <p:cxnSp>
        <p:nvCxnSpPr>
          <p:cNvPr id="889931" name="AutoShape 75"/>
          <p:cNvCxnSpPr>
            <a:cxnSpLocks noChangeShapeType="1"/>
            <a:stCxn id="889884" idx="7"/>
            <a:endCxn id="889884" idx="6"/>
          </p:cNvCxnSpPr>
          <p:nvPr/>
        </p:nvCxnSpPr>
        <p:spPr bwMode="auto">
          <a:xfrm rot="5400000" flipV="1">
            <a:off x="8349457" y="2899569"/>
            <a:ext cx="139700" cy="58737"/>
          </a:xfrm>
          <a:prstGeom prst="curvedConnector4">
            <a:avLst>
              <a:gd name="adj1" fmla="val -205681"/>
              <a:gd name="adj2" fmla="val 489190"/>
            </a:avLst>
          </a:prstGeom>
          <a:noFill/>
          <a:ln w="25400">
            <a:solidFill>
              <a:srgbClr val="00FF00"/>
            </a:solidFill>
            <a:round/>
            <a:headEnd/>
            <a:tailEnd type="triangle" w="lg" len="lg"/>
          </a:ln>
        </p:spPr>
      </p:cxnSp>
      <p:cxnSp>
        <p:nvCxnSpPr>
          <p:cNvPr id="889932" name="AutoShape 76"/>
          <p:cNvCxnSpPr>
            <a:cxnSpLocks noChangeShapeType="1"/>
            <a:stCxn id="889887" idx="1"/>
            <a:endCxn id="889887" idx="2"/>
          </p:cNvCxnSpPr>
          <p:nvPr/>
        </p:nvCxnSpPr>
        <p:spPr bwMode="auto">
          <a:xfrm rot="-5400000" flipH="1" flipV="1">
            <a:off x="6573044" y="4114006"/>
            <a:ext cx="139700" cy="58738"/>
          </a:xfrm>
          <a:prstGeom prst="curvedConnector4">
            <a:avLst>
              <a:gd name="adj1" fmla="val -205681"/>
              <a:gd name="adj2" fmla="val 489190"/>
            </a:avLst>
          </a:prstGeom>
          <a:noFill/>
          <a:ln w="25400">
            <a:solidFill>
              <a:srgbClr val="00FF00"/>
            </a:solidFill>
            <a:round/>
            <a:headEnd/>
            <a:tailEnd type="triangle" w="lg" len="lg"/>
          </a:ln>
        </p:spPr>
      </p:cxnSp>
      <p:cxnSp>
        <p:nvCxnSpPr>
          <p:cNvPr id="889933" name="AutoShape 77"/>
          <p:cNvCxnSpPr>
            <a:cxnSpLocks noChangeShapeType="1"/>
            <a:stCxn id="889876" idx="7"/>
            <a:endCxn id="889876" idx="6"/>
          </p:cNvCxnSpPr>
          <p:nvPr/>
        </p:nvCxnSpPr>
        <p:spPr bwMode="auto">
          <a:xfrm rot="5400000" flipV="1">
            <a:off x="8347869" y="4112419"/>
            <a:ext cx="139700" cy="58738"/>
          </a:xfrm>
          <a:prstGeom prst="curvedConnector4">
            <a:avLst>
              <a:gd name="adj1" fmla="val -205681"/>
              <a:gd name="adj2" fmla="val 489190"/>
            </a:avLst>
          </a:prstGeom>
          <a:noFill/>
          <a:ln w="25400">
            <a:solidFill>
              <a:srgbClr val="00FF00"/>
            </a:solidFill>
            <a:round/>
            <a:headEnd/>
            <a:tailEnd type="triangle" w="lg" len="lg"/>
          </a:ln>
        </p:spPr>
      </p:cxnSp>
      <p:sp>
        <p:nvSpPr>
          <p:cNvPr id="889934" name="Text Box 78"/>
          <p:cNvSpPr txBox="1">
            <a:spLocks noChangeArrowheads="1"/>
          </p:cNvSpPr>
          <p:nvPr/>
        </p:nvSpPr>
        <p:spPr bwMode="auto">
          <a:xfrm>
            <a:off x="395288" y="3538538"/>
            <a:ext cx="3419475" cy="723900"/>
          </a:xfrm>
          <a:prstGeom prst="rect">
            <a:avLst/>
          </a:prstGeom>
          <a:solidFill>
            <a:srgbClr val="E7FDE7"/>
          </a:solidFill>
          <a:ln w="9525">
            <a:solidFill>
              <a:srgbClr val="13E51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lnSpc>
                <a:spcPct val="85000"/>
              </a:lnSpc>
            </a:pPr>
            <a:r>
              <a:rPr lang="ru-RU" sz="2400" b="0">
                <a:latin typeface="Times New Roman" pitchFamily="18" charset="0"/>
              </a:rPr>
              <a:t>Петли по всем недостающим стимулам</a:t>
            </a:r>
            <a:endParaRPr lang="ru-RU" sz="2800" b="0">
              <a:latin typeface="Times New Roman" pitchFamily="18" charset="0"/>
            </a:endParaRPr>
          </a:p>
        </p:txBody>
      </p:sp>
      <p:cxnSp>
        <p:nvCxnSpPr>
          <p:cNvPr id="889944" name="AutoShape 88"/>
          <p:cNvCxnSpPr>
            <a:cxnSpLocks noChangeShapeType="1"/>
            <a:stCxn id="889908" idx="5"/>
            <a:endCxn id="889943" idx="1"/>
          </p:cNvCxnSpPr>
          <p:nvPr/>
        </p:nvCxnSpPr>
        <p:spPr bwMode="auto">
          <a:xfrm>
            <a:off x="4019550" y="1822450"/>
            <a:ext cx="1474788" cy="333375"/>
          </a:xfrm>
          <a:prstGeom prst="straightConnector1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lg" len="lg"/>
          </a:ln>
        </p:spPr>
      </p:cxnSp>
      <p:cxnSp>
        <p:nvCxnSpPr>
          <p:cNvPr id="889945" name="AutoShape 89"/>
          <p:cNvCxnSpPr>
            <a:cxnSpLocks noChangeShapeType="1"/>
            <a:stCxn id="889911" idx="5"/>
            <a:endCxn id="889943" idx="0"/>
          </p:cNvCxnSpPr>
          <p:nvPr/>
        </p:nvCxnSpPr>
        <p:spPr bwMode="auto">
          <a:xfrm>
            <a:off x="5459413" y="1822450"/>
            <a:ext cx="174625" cy="274638"/>
          </a:xfrm>
          <a:prstGeom prst="straightConnector1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lg" len="lg"/>
          </a:ln>
        </p:spPr>
      </p:cxnSp>
      <p:cxnSp>
        <p:nvCxnSpPr>
          <p:cNvPr id="889946" name="AutoShape 90"/>
          <p:cNvCxnSpPr>
            <a:cxnSpLocks noChangeShapeType="1"/>
            <a:stCxn id="889910" idx="0"/>
            <a:endCxn id="889943" idx="3"/>
          </p:cNvCxnSpPr>
          <p:nvPr/>
        </p:nvCxnSpPr>
        <p:spPr bwMode="auto">
          <a:xfrm flipV="1">
            <a:off x="5319713" y="2435225"/>
            <a:ext cx="174625" cy="355600"/>
          </a:xfrm>
          <a:prstGeom prst="straightConnector1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lg" len="lg"/>
          </a:ln>
        </p:spPr>
      </p:cxnSp>
      <p:cxnSp>
        <p:nvCxnSpPr>
          <p:cNvPr id="889947" name="AutoShape 91"/>
          <p:cNvCxnSpPr>
            <a:cxnSpLocks noChangeShapeType="1"/>
            <a:stCxn id="889909" idx="7"/>
            <a:endCxn id="889943" idx="2"/>
          </p:cNvCxnSpPr>
          <p:nvPr/>
        </p:nvCxnSpPr>
        <p:spPr bwMode="auto">
          <a:xfrm flipV="1">
            <a:off x="4019550" y="2295525"/>
            <a:ext cx="1416050" cy="554038"/>
          </a:xfrm>
          <a:prstGeom prst="straightConnector1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lg" len="lg"/>
          </a:ln>
        </p:spPr>
      </p:cxnSp>
      <p:cxnSp>
        <p:nvCxnSpPr>
          <p:cNvPr id="889948" name="AutoShape 92"/>
          <p:cNvCxnSpPr>
            <a:cxnSpLocks noChangeShapeType="1"/>
            <a:stCxn id="889918" idx="6"/>
            <a:endCxn id="889943" idx="4"/>
          </p:cNvCxnSpPr>
          <p:nvPr/>
        </p:nvCxnSpPr>
        <p:spPr bwMode="auto">
          <a:xfrm flipV="1">
            <a:off x="5518150" y="2493963"/>
            <a:ext cx="115888" cy="1717675"/>
          </a:xfrm>
          <a:prstGeom prst="curvedConnector2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lg" len="lg"/>
          </a:ln>
        </p:spPr>
      </p:cxnSp>
      <p:cxnSp>
        <p:nvCxnSpPr>
          <p:cNvPr id="889950" name="AutoShape 94"/>
          <p:cNvCxnSpPr>
            <a:cxnSpLocks noChangeShapeType="1"/>
            <a:stCxn id="889943" idx="7"/>
            <a:endCxn id="889943" idx="6"/>
          </p:cNvCxnSpPr>
          <p:nvPr/>
        </p:nvCxnSpPr>
        <p:spPr bwMode="auto">
          <a:xfrm rot="5400000" flipV="1">
            <a:off x="5733257" y="2196306"/>
            <a:ext cx="139700" cy="58737"/>
          </a:xfrm>
          <a:prstGeom prst="curvedConnector4">
            <a:avLst>
              <a:gd name="adj1" fmla="val -205681"/>
              <a:gd name="adj2" fmla="val 48919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89951" name="Oval 95"/>
          <p:cNvSpPr>
            <a:spLocks noChangeArrowheads="1"/>
          </p:cNvSpPr>
          <p:nvPr/>
        </p:nvSpPr>
        <p:spPr bwMode="auto">
          <a:xfrm>
            <a:off x="5903913" y="1808163"/>
            <a:ext cx="287337" cy="2889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b"/>
          <a:lstStyle/>
          <a:p>
            <a:pPr algn="ctr"/>
            <a:r>
              <a:rPr lang="en-US" sz="2400">
                <a:sym typeface="Symbol" pitchFamily="18" charset="2"/>
              </a:rPr>
              <a:t>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889953" name="Text Box 97"/>
          <p:cNvSpPr txBox="1">
            <a:spLocks noChangeArrowheads="1"/>
          </p:cNvSpPr>
          <p:nvPr/>
        </p:nvSpPr>
        <p:spPr bwMode="auto">
          <a:xfrm>
            <a:off x="5029200" y="5697538"/>
            <a:ext cx="3898900" cy="466725"/>
          </a:xfrm>
          <a:prstGeom prst="rect">
            <a:avLst/>
          </a:prstGeom>
          <a:solidFill>
            <a:srgbClr val="F8F2D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/>
              <a:t>Сохранение соответствия</a:t>
            </a:r>
            <a:endParaRPr lang="ru-RU" sz="2400"/>
          </a:p>
        </p:txBody>
      </p:sp>
      <p:sp>
        <p:nvSpPr>
          <p:cNvPr id="889954" name="Text Box 98"/>
          <p:cNvSpPr txBox="1">
            <a:spLocks noChangeArrowheads="1"/>
          </p:cNvSpPr>
          <p:nvPr/>
        </p:nvSpPr>
        <p:spPr bwMode="auto">
          <a:xfrm>
            <a:off x="4987925" y="6129338"/>
            <a:ext cx="17081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200" b="0">
                <a:latin typeface="Times New Roman" pitchFamily="18" charset="0"/>
              </a:rPr>
              <a:t>Это хорошо!</a:t>
            </a:r>
            <a:endParaRPr lang="ru-RU" sz="2200">
              <a:latin typeface="Times New Roman" pitchFamily="18" charset="0"/>
            </a:endParaRPr>
          </a:p>
        </p:txBody>
      </p:sp>
      <p:sp>
        <p:nvSpPr>
          <p:cNvPr id="889957" name="Text Box 101"/>
          <p:cNvSpPr txBox="1">
            <a:spLocks noChangeArrowheads="1"/>
          </p:cNvSpPr>
          <p:nvPr/>
        </p:nvSpPr>
        <p:spPr bwMode="auto">
          <a:xfrm>
            <a:off x="5832475" y="1808163"/>
            <a:ext cx="50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/>
              <a:t>…</a:t>
            </a:r>
            <a:endParaRPr lang="ru-RU" sz="4000"/>
          </a:p>
        </p:txBody>
      </p:sp>
      <p:sp>
        <p:nvSpPr>
          <p:cNvPr id="889958" name="Text Box 102"/>
          <p:cNvSpPr txBox="1">
            <a:spLocks noChangeArrowheads="1"/>
          </p:cNvSpPr>
          <p:nvPr/>
        </p:nvSpPr>
        <p:spPr bwMode="auto">
          <a:xfrm>
            <a:off x="5257800" y="4795838"/>
            <a:ext cx="360838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    </a:t>
            </a:r>
            <a:r>
              <a:rPr lang="ru-RU" sz="2400"/>
              <a:t> </a:t>
            </a:r>
            <a:r>
              <a:rPr lang="en-US" sz="2400"/>
              <a:t> I</a:t>
            </a:r>
            <a:r>
              <a:rPr lang="ru-RU" sz="2400"/>
              <a:t>2 </a:t>
            </a:r>
            <a:r>
              <a:rPr lang="en-US" sz="2400" i="1">
                <a:latin typeface="Times New Roman" pitchFamily="18" charset="0"/>
              </a:rPr>
              <a:t>ioco</a:t>
            </a:r>
            <a:r>
              <a:rPr lang="en-US" sz="2400"/>
              <a:t> S</a:t>
            </a:r>
            <a:r>
              <a:rPr lang="ru-RU" sz="2400"/>
              <a:t/>
            </a:r>
            <a:br>
              <a:rPr lang="ru-RU" sz="2400"/>
            </a:br>
            <a:r>
              <a:rPr lang="ru-RU" sz="2400"/>
              <a:t> </a:t>
            </a:r>
            <a:r>
              <a:rPr lang="en-US" sz="2400" b="0"/>
              <a:t>     </a:t>
            </a:r>
            <a:r>
              <a:rPr lang="en-US" sz="2400"/>
              <a:t>I</a:t>
            </a:r>
            <a:r>
              <a:rPr lang="ru-RU" sz="2400"/>
              <a:t>2 </a:t>
            </a:r>
            <a:r>
              <a:rPr lang="en-US" sz="2400" i="1">
                <a:latin typeface="Times New Roman" pitchFamily="18" charset="0"/>
              </a:rPr>
              <a:t>ioco</a:t>
            </a:r>
            <a:r>
              <a:rPr lang="en-US" sz="2400" b="0" baseline="-25000"/>
              <a:t>Queue</a:t>
            </a:r>
            <a:r>
              <a:rPr lang="en-US" sz="2400"/>
              <a:t> </a:t>
            </a:r>
            <a:r>
              <a:rPr lang="en-US" sz="2400" i="1">
                <a:latin typeface="Comic Sans MS" pitchFamily="66" charset="0"/>
              </a:rPr>
              <a:t>Demon</a:t>
            </a:r>
            <a:r>
              <a:rPr lang="en-US" sz="2400" b="0"/>
              <a:t>(</a:t>
            </a:r>
            <a:r>
              <a:rPr lang="en-US" sz="2400"/>
              <a:t>S</a:t>
            </a:r>
            <a:r>
              <a:rPr lang="en-US" sz="2400" b="0"/>
              <a:t>)</a:t>
            </a:r>
            <a:endParaRPr lang="ru-RU" sz="2400" b="0"/>
          </a:p>
        </p:txBody>
      </p:sp>
      <p:grpSp>
        <p:nvGrpSpPr>
          <p:cNvPr id="29775" name="Group 10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29781" name="Rectangle 10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82" name="Rectangle 10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83" name="Rectangle 10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84" name="Rectangle 10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85" name="Rectangle 10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86" name="Rectangle 10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87" name="Rectangle 1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88" name="Rectangle 1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89" name="Text Box 11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29790" name="Picture 113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91" name="Text Box 11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889943" name="Oval 87"/>
          <p:cNvSpPr>
            <a:spLocks noChangeArrowheads="1"/>
          </p:cNvSpPr>
          <p:nvPr/>
        </p:nvSpPr>
        <p:spPr bwMode="auto">
          <a:xfrm>
            <a:off x="5435600" y="2097088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b"/>
          <a:lstStyle/>
          <a:p>
            <a:pPr algn="ctr"/>
            <a:r>
              <a:rPr lang="en-US" sz="2400">
                <a:sym typeface="Symbol" pitchFamily="18" charset="2"/>
              </a:rPr>
              <a:t></a:t>
            </a:r>
            <a:endParaRPr lang="ru-RU" sz="2400"/>
          </a:p>
        </p:txBody>
      </p:sp>
      <p:sp>
        <p:nvSpPr>
          <p:cNvPr id="889956" name="Oval 100"/>
          <p:cNvSpPr>
            <a:spLocks noChangeArrowheads="1"/>
          </p:cNvSpPr>
          <p:nvPr/>
        </p:nvSpPr>
        <p:spPr bwMode="auto">
          <a:xfrm>
            <a:off x="5435600" y="2097088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900" b="0">
                <a:latin typeface="Arial Narrow" pitchFamily="34" charset="0"/>
                <a:sym typeface="Symbol" pitchFamily="18" charset="2"/>
              </a:rPr>
              <a:t>DEMON</a:t>
            </a:r>
            <a:endParaRPr lang="ru-RU" sz="900" b="0">
              <a:latin typeface="Arial Narrow" pitchFamily="34" charset="0"/>
            </a:endParaRPr>
          </a:p>
        </p:txBody>
      </p:sp>
      <p:sp>
        <p:nvSpPr>
          <p:cNvPr id="29778" name="Text Box 115"/>
          <p:cNvSpPr txBox="1">
            <a:spLocks noChangeArrowheads="1"/>
          </p:cNvSpPr>
          <p:nvPr/>
        </p:nvSpPr>
        <p:spPr bwMode="auto">
          <a:xfrm>
            <a:off x="735013" y="-763588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9779" name="AutoShape 119"/>
          <p:cNvSpPr>
            <a:spLocks noChangeArrowheads="1"/>
          </p:cNvSpPr>
          <p:nvPr/>
        </p:nvSpPr>
        <p:spPr bwMode="auto">
          <a:xfrm rot="7993989">
            <a:off x="9180513" y="944563"/>
            <a:ext cx="468312" cy="252412"/>
          </a:xfrm>
          <a:prstGeom prst="notchedRightArrow">
            <a:avLst>
              <a:gd name="adj1" fmla="val 50000"/>
              <a:gd name="adj2" fmla="val 4638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ru-RU"/>
          </a:p>
        </p:txBody>
      </p:sp>
      <p:sp>
        <p:nvSpPr>
          <p:cNvPr id="889976" name="Text Box 120"/>
          <p:cNvSpPr txBox="1">
            <a:spLocks noChangeArrowheads="1"/>
          </p:cNvSpPr>
          <p:nvPr/>
        </p:nvSpPr>
        <p:spPr bwMode="auto">
          <a:xfrm>
            <a:off x="179388" y="836613"/>
            <a:ext cx="8785225" cy="3863975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30000"/>
              </a:spcBef>
            </a:pPr>
            <a:r>
              <a:rPr lang="ru-RU" sz="2800" b="0">
                <a:latin typeface="Times New Roman" pitchFamily="18" charset="0"/>
              </a:rPr>
              <a:t>Для моделей без блокировок каноническое преобразование не нужно.</a:t>
            </a:r>
          </a:p>
          <a:p>
            <a:pPr algn="ctr">
              <a:lnSpc>
                <a:spcPct val="90000"/>
              </a:lnSpc>
              <a:spcBef>
                <a:spcPct val="30000"/>
              </a:spcBef>
            </a:pPr>
            <a:r>
              <a:rPr lang="ru-RU" sz="2800" b="0">
                <a:latin typeface="Times New Roman" pitchFamily="18" charset="0"/>
              </a:rPr>
              <a:t>Поэтому стремятся пополнить спецификацию: доопределить неспецифицированные стимулы, используя то или иное допущение полноты.</a:t>
            </a:r>
          </a:p>
          <a:p>
            <a:pPr algn="ctr">
              <a:lnSpc>
                <a:spcPct val="90000"/>
              </a:lnSpc>
              <a:spcBef>
                <a:spcPct val="30000"/>
              </a:spcBef>
            </a:pPr>
            <a:r>
              <a:rPr lang="ru-RU" sz="2800" b="0">
                <a:latin typeface="Times New Roman" pitchFamily="18" charset="0"/>
              </a:rPr>
              <a:t>Гамма-пополнение лучше демонического, так как оно «помнит», какие стимулы были доопределены (разрушающие стимулы), что позволяет избежать лишних проверок при асинхронном тестировании.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9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89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"/>
                                        <p:tgtEl>
                                          <p:spTgt spid="889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889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"/>
                                        <p:tgtEl>
                                          <p:spTgt spid="889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"/>
                                        <p:tgtEl>
                                          <p:spTgt spid="889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"/>
                                        <p:tgtEl>
                                          <p:spTgt spid="889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"/>
                                        <p:tgtEl>
                                          <p:spTgt spid="889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"/>
                                        <p:tgtEl>
                                          <p:spTgt spid="88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"/>
                                        <p:tgtEl>
                                          <p:spTgt spid="889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"/>
                                        <p:tgtEl>
                                          <p:spTgt spid="88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"/>
                                        <p:tgtEl>
                                          <p:spTgt spid="88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"/>
                                        <p:tgtEl>
                                          <p:spTgt spid="88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"/>
                                        <p:tgtEl>
                                          <p:spTgt spid="889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"/>
                                        <p:tgtEl>
                                          <p:spTgt spid="889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"/>
                                        <p:tgtEl>
                                          <p:spTgt spid="88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"/>
                                        <p:tgtEl>
                                          <p:spTgt spid="889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"/>
                                        <p:tgtEl>
                                          <p:spTgt spid="889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"/>
                                        <p:tgtEl>
                                          <p:spTgt spid="889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"/>
                                        <p:tgtEl>
                                          <p:spTgt spid="889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"/>
                                        <p:tgtEl>
                                          <p:spTgt spid="88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"/>
                                        <p:tgtEl>
                                          <p:spTgt spid="889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00"/>
                                        <p:tgtEl>
                                          <p:spTgt spid="889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00"/>
                                        <p:tgtEl>
                                          <p:spTgt spid="889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200"/>
                                        <p:tgtEl>
                                          <p:spTgt spid="889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9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8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4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889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889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889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889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900"/>
                            </p:stCondLst>
                            <p:childTnLst>
                              <p:par>
                                <p:cTn id="10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89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89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400"/>
                            </p:stCondLst>
                            <p:childTnLst>
                              <p:par>
                                <p:cTn id="1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89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89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900"/>
                            </p:stCondLst>
                            <p:childTnLst>
                              <p:par>
                                <p:cTn id="115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000" fill="hold"/>
                                        <p:tgtEl>
                                          <p:spTgt spid="8899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8899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8899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000" fill="hold"/>
                                        <p:tgtEl>
                                          <p:spTgt spid="8899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8899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8899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89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89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8899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8899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8899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8899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8899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8899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889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200"/>
                                        <p:tgtEl>
                                          <p:spTgt spid="88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200"/>
                                        <p:tgtEl>
                                          <p:spTgt spid="88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200"/>
                                        <p:tgtEl>
                                          <p:spTgt spid="88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200"/>
                                        <p:tgtEl>
                                          <p:spTgt spid="88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200"/>
                                        <p:tgtEl>
                                          <p:spTgt spid="88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00"/>
                            </p:stCondLst>
                            <p:childTnLst>
                              <p:par>
                                <p:cTn id="1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200"/>
                                        <p:tgtEl>
                                          <p:spTgt spid="88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200"/>
                                        <p:tgtEl>
                                          <p:spTgt spid="88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200"/>
                                        <p:tgtEl>
                                          <p:spTgt spid="88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200"/>
                                        <p:tgtEl>
                                          <p:spTgt spid="88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200"/>
                                        <p:tgtEl>
                                          <p:spTgt spid="88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200"/>
                                        <p:tgtEl>
                                          <p:spTgt spid="889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"/>
                            </p:stCondLst>
                            <p:childTnLst>
                              <p:par>
                                <p:cTn id="1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200"/>
                                        <p:tgtEl>
                                          <p:spTgt spid="889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200"/>
                                        <p:tgtEl>
                                          <p:spTgt spid="889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200"/>
                                        <p:tgtEl>
                                          <p:spTgt spid="88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200"/>
                                        <p:tgtEl>
                                          <p:spTgt spid="88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200"/>
                                        <p:tgtEl>
                                          <p:spTgt spid="88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200"/>
                                        <p:tgtEl>
                                          <p:spTgt spid="88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200"/>
                                        <p:tgtEl>
                                          <p:spTgt spid="88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400"/>
                            </p:stCondLst>
                            <p:childTnLst>
                              <p:par>
                                <p:cTn id="2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889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500"/>
                                        <p:tgtEl>
                                          <p:spTgt spid="889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1" dur="500"/>
                                        <p:tgtEl>
                                          <p:spTgt spid="889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500"/>
                                        <p:tgtEl>
                                          <p:spTgt spid="889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7" dur="500"/>
                                        <p:tgtEl>
                                          <p:spTgt spid="889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0" dur="500"/>
                                        <p:tgtEl>
                                          <p:spTgt spid="88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900"/>
                            </p:stCondLst>
                            <p:childTnLst>
                              <p:par>
                                <p:cTn id="2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889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889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3400"/>
                            </p:stCondLst>
                            <p:childTnLst>
                              <p:par>
                                <p:cTn id="2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889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889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3900"/>
                            </p:stCondLst>
                            <p:childTnLst>
                              <p:par>
                                <p:cTn id="2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3" dur="2000" fill="hold"/>
                                        <p:tgtEl>
                                          <p:spTgt spid="8898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4" dur="2000" fill="hold"/>
                                        <p:tgtEl>
                                          <p:spTgt spid="8898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2000" fill="hold"/>
                                        <p:tgtEl>
                                          <p:spTgt spid="8898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7" dur="2000" fill="hold"/>
                                        <p:tgtEl>
                                          <p:spTgt spid="8898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8" dur="2000" fill="hold"/>
                                        <p:tgtEl>
                                          <p:spTgt spid="8898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2000" fill="hold"/>
                                        <p:tgtEl>
                                          <p:spTgt spid="8898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89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889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889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0" dur="500" fill="hold"/>
                                        <p:tgtEl>
                                          <p:spTgt spid="8898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898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8898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4" dur="500" fill="hold"/>
                                        <p:tgtEl>
                                          <p:spTgt spid="8898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8898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898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500"/>
                            </p:stCondLst>
                            <p:childTnLst>
                              <p:par>
                                <p:cTn id="2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88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000"/>
                            </p:stCondLst>
                            <p:childTnLst>
                              <p:par>
                                <p:cTn id="2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4" dur="500"/>
                                        <p:tgtEl>
                                          <p:spTgt spid="88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7" dur="500"/>
                                        <p:tgtEl>
                                          <p:spTgt spid="88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88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3" dur="500"/>
                                        <p:tgtEl>
                                          <p:spTgt spid="88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88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500"/>
                            </p:stCondLst>
                            <p:childTnLst>
                              <p:par>
                                <p:cTn id="27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385" decel="100000"/>
                                        <p:tgtEl>
                                          <p:spTgt spid="8899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385" decel="100000"/>
                                        <p:tgtEl>
                                          <p:spTgt spid="88995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8995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3" dur="385" fill="hold"/>
                                        <p:tgtEl>
                                          <p:spTgt spid="88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8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5" dur="385" fill="hold"/>
                                        <p:tgtEl>
                                          <p:spTgt spid="88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8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2000"/>
                                        <p:tgtEl>
                                          <p:spTgt spid="88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4500"/>
                            </p:stCondLst>
                            <p:childTnLst>
                              <p:par>
                                <p:cTn id="29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889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88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00"/>
                                        <p:tgtEl>
                                          <p:spTgt spid="8898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88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6500"/>
                            </p:stCondLst>
                            <p:childTnLst>
                              <p:par>
                                <p:cTn id="30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889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889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5" dur="500"/>
                                        <p:tgtEl>
                                          <p:spTgt spid="889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500"/>
                            </p:stCondLst>
                            <p:childTnLst>
                              <p:par>
                                <p:cTn id="3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0" dur="500"/>
                                        <p:tgtEl>
                                          <p:spTgt spid="88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889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889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5" dur="1000"/>
                                        <p:tgtEl>
                                          <p:spTgt spid="889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385" decel="100000"/>
                                        <p:tgtEl>
                                          <p:spTgt spid="8899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385" decel="100000"/>
                                        <p:tgtEl>
                                          <p:spTgt spid="88994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8994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2" dur="385" fill="hold"/>
                                        <p:tgtEl>
                                          <p:spTgt spid="88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8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4" dur="385" fill="hold"/>
                                        <p:tgtEl>
                                          <p:spTgt spid="88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88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3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8" dur="500"/>
                                        <p:tgtEl>
                                          <p:spTgt spid="889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2500"/>
                            </p:stCondLst>
                            <p:childTnLst>
                              <p:par>
                                <p:cTn id="3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3" dur="1000"/>
                                        <p:tgtEl>
                                          <p:spTgt spid="88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6" dur="500"/>
                                        <p:tgtEl>
                                          <p:spTgt spid="88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3500"/>
                            </p:stCondLst>
                            <p:childTnLst>
                              <p:par>
                                <p:cTn id="3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889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88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889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889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889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889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889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8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889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889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889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889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889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889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8898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8898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8898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8898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889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8898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889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8898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/>
                                        <p:tgtEl>
                                          <p:spTgt spid="889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8898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8898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889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889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8898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889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889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/>
                                        <p:tgtEl>
                                          <p:spTgt spid="889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889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/>
                                        <p:tgtEl>
                                          <p:spTgt spid="8899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8899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889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889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8899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8899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/>
                                        <p:tgtEl>
                                          <p:spTgt spid="8899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8899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889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889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889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8899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889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889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/>
                                        <p:tgtEl>
                                          <p:spTgt spid="889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8899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/>
                                        <p:tgtEl>
                                          <p:spTgt spid="889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8899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/>
                                        <p:tgtEl>
                                          <p:spTgt spid="8899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889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/>
                                        <p:tgtEl>
                                          <p:spTgt spid="889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/>
                                        <p:tgtEl>
                                          <p:spTgt spid="8899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/>
                                        <p:tgtEl>
                                          <p:spTgt spid="889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889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889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889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889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889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889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/>
                                        <p:tgtEl>
                                          <p:spTgt spid="889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/>
                                        <p:tgtEl>
                                          <p:spTgt spid="889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/>
                                        <p:tgtEl>
                                          <p:spTgt spid="889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/>
                                        <p:tgtEl>
                                          <p:spTgt spid="889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/>
                                        <p:tgtEl>
                                          <p:spTgt spid="889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/>
                                        <p:tgtEl>
                                          <p:spTgt spid="889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/>
                                        <p:tgtEl>
                                          <p:spTgt spid="889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"/>
                                        <p:tgtEl>
                                          <p:spTgt spid="889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88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9949" grpId="0" animBg="1"/>
      <p:bldP spid="889949" grpId="1" animBg="1"/>
      <p:bldP spid="889955" grpId="0" animBg="1"/>
      <p:bldP spid="889955" grpId="1" animBg="1"/>
      <p:bldP spid="889955" grpId="2" animBg="1"/>
      <p:bldP spid="889952" grpId="0" animBg="1"/>
      <p:bldP spid="889860" grpId="0"/>
      <p:bldP spid="889874" grpId="0" animBg="1"/>
      <p:bldP spid="889874" grpId="1" animBg="1"/>
      <p:bldP spid="889875" grpId="0" animBg="1"/>
      <p:bldP spid="889875" grpId="1" animBg="1"/>
      <p:bldP spid="889876" grpId="0" animBg="1"/>
      <p:bldP spid="889876" grpId="1" animBg="1"/>
      <p:bldP spid="889877" grpId="0" animBg="1"/>
      <p:bldP spid="889877" grpId="1" animBg="1"/>
      <p:bldP spid="889881" grpId="0" animBg="1"/>
      <p:bldP spid="889881" grpId="1" animBg="1"/>
      <p:bldP spid="889882" grpId="0" animBg="1"/>
      <p:bldP spid="889882" grpId="1" animBg="1"/>
      <p:bldP spid="889883" grpId="0" animBg="1"/>
      <p:bldP spid="889883" grpId="1" animBg="1"/>
      <p:bldP spid="889884" grpId="0" animBg="1"/>
      <p:bldP spid="889884" grpId="1" animBg="1"/>
      <p:bldP spid="889886" grpId="0" animBg="1"/>
      <p:bldP spid="889886" grpId="1" animBg="1"/>
      <p:bldP spid="889887" grpId="0" animBg="1"/>
      <p:bldP spid="889887" grpId="1" animBg="1"/>
      <p:bldP spid="889889" grpId="0" animBg="1"/>
      <p:bldP spid="889889" grpId="1" animBg="1"/>
      <p:bldP spid="889891" grpId="0" animBg="1"/>
      <p:bldP spid="889891" grpId="1" animBg="1"/>
      <p:bldP spid="889892" grpId="0"/>
      <p:bldP spid="889892" grpId="1"/>
      <p:bldP spid="889893" grpId="0" animBg="1"/>
      <p:bldP spid="889894" grpId="0" animBg="1"/>
      <p:bldP spid="889894" grpId="1" animBg="1"/>
      <p:bldP spid="889895" grpId="0" animBg="1"/>
      <p:bldP spid="889895" grpId="1" animBg="1"/>
      <p:bldP spid="889896" grpId="0" animBg="1"/>
      <p:bldP spid="889896" grpId="1" animBg="1"/>
      <p:bldP spid="889897" grpId="0" animBg="1"/>
      <p:bldP spid="889897" grpId="1" animBg="1"/>
      <p:bldP spid="889900" grpId="0" animBg="1"/>
      <p:bldP spid="889900" grpId="1" animBg="1"/>
      <p:bldP spid="889901" grpId="0" animBg="1"/>
      <p:bldP spid="889901" grpId="1" animBg="1"/>
      <p:bldP spid="889902" grpId="0" animBg="1"/>
      <p:bldP spid="889902" grpId="1" animBg="1"/>
      <p:bldP spid="889904" grpId="0" animBg="1"/>
      <p:bldP spid="889904" grpId="1" animBg="1"/>
      <p:bldP spid="889904" grpId="2" animBg="1"/>
      <p:bldP spid="889905" grpId="0"/>
      <p:bldP spid="889905" grpId="1"/>
      <p:bldP spid="889906" grpId="0" animBg="1"/>
      <p:bldP spid="889907" grpId="0" animBg="1"/>
      <p:bldP spid="889908" grpId="0" animBg="1"/>
      <p:bldP spid="889908" grpId="1" animBg="1"/>
      <p:bldP spid="889909" grpId="0" animBg="1"/>
      <p:bldP spid="889909" grpId="1" animBg="1"/>
      <p:bldP spid="889910" grpId="0" animBg="1"/>
      <p:bldP spid="889910" grpId="1" animBg="1"/>
      <p:bldP spid="889911" grpId="0" animBg="1"/>
      <p:bldP spid="889911" grpId="1" animBg="1"/>
      <p:bldP spid="889915" grpId="0" animBg="1"/>
      <p:bldP spid="889915" grpId="1" animBg="1"/>
      <p:bldP spid="889916" grpId="0" animBg="1"/>
      <p:bldP spid="889916" grpId="1" animBg="1"/>
      <p:bldP spid="889917" grpId="0" animBg="1"/>
      <p:bldP spid="889917" grpId="1" animBg="1"/>
      <p:bldP spid="889917" grpId="2" animBg="1"/>
      <p:bldP spid="889918" grpId="0" animBg="1"/>
      <p:bldP spid="889918" grpId="1" animBg="1"/>
      <p:bldP spid="889920" grpId="0" animBg="1"/>
      <p:bldP spid="889920" grpId="1" animBg="1"/>
      <p:bldP spid="889921" grpId="0"/>
      <p:bldP spid="889921" grpId="1"/>
      <p:bldP spid="889923" grpId="0"/>
      <p:bldP spid="889923" grpId="1"/>
      <p:bldP spid="889934" grpId="0" animBg="1"/>
      <p:bldP spid="889934" grpId="1" animBg="1"/>
      <p:bldP spid="889934" grpId="2" animBg="1"/>
      <p:bldP spid="889951" grpId="0" animBg="1"/>
      <p:bldP spid="889951" grpId="1" animBg="1"/>
      <p:bldP spid="889953" grpId="0" animBg="1"/>
      <p:bldP spid="889954" grpId="0"/>
      <p:bldP spid="889957" grpId="0"/>
      <p:bldP spid="889957" grpId="1"/>
      <p:bldP spid="889957" grpId="2"/>
      <p:bldP spid="889958" grpId="0" animBg="1"/>
      <p:bldP spid="889958" grpId="1" animBg="1"/>
      <p:bldP spid="889943" grpId="0" animBg="1"/>
      <p:bldP spid="889943" grpId="1" animBg="1"/>
      <p:bldP spid="889956" grpId="0" animBg="1"/>
      <p:bldP spid="889956" grpId="1" animBg="1"/>
      <p:bldP spid="889956" grpId="2" animBg="1"/>
      <p:bldP spid="88997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D1D1864-C2ED-4F32-9211-9E679A3D8C65}" type="slidenum">
              <a:rPr lang="ru-RU">
                <a:latin typeface="Arial" pitchFamily="34" charset="0"/>
              </a:rPr>
              <a:pPr/>
              <a:t>29</a:t>
            </a:fld>
            <a:endParaRPr lang="ru-RU">
              <a:latin typeface="Arial" pitchFamily="34" charset="0"/>
            </a:endParaRPr>
          </a:p>
        </p:txBody>
      </p:sp>
      <p:graphicFrame>
        <p:nvGraphicFramePr>
          <p:cNvPr id="894978" name="Group 2"/>
          <p:cNvGraphicFramePr>
            <a:graphicFrameLocks noGrp="1"/>
          </p:cNvGraphicFramePr>
          <p:nvPr>
            <p:ph/>
          </p:nvPr>
        </p:nvGraphicFramePr>
        <p:xfrm>
          <a:off x="142875" y="1376363"/>
          <a:ext cx="8858250" cy="4586287"/>
        </p:xfrm>
        <a:graphic>
          <a:graphicData uri="http://schemas.openxmlformats.org/drawingml/2006/table">
            <a:tbl>
              <a:tblPr/>
              <a:tblGrid>
                <a:gridCol w="2341563"/>
                <a:gridCol w="3024187"/>
                <a:gridCol w="3492500"/>
              </a:tblGrid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алфавит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спецификация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реализация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8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= { ?x, !y, !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u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}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5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5FE"/>
                    </a:solidFill>
                  </a:tcPr>
                </a:tc>
              </a:tr>
              <a:tr h="136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= { ?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u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}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FD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FD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FDE3"/>
                    </a:solidFill>
                  </a:tcPr>
                </a:tc>
              </a:tr>
              <a:tr h="142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  <a:sym typeface="Euclid Math One" pitchFamily="18" charset="2"/>
                        </a:rPr>
                        <a:t>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= { ?x, !y }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Euclid Math One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6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Euclid Math One" pitchFamily="18" charset="2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6E8"/>
                    </a:solidFill>
                  </a:tcPr>
                </a:tc>
              </a:tr>
            </a:tbl>
          </a:graphicData>
        </a:graphic>
      </p:graphicFrame>
      <p:sp>
        <p:nvSpPr>
          <p:cNvPr id="895011" name="Text Box 35"/>
          <p:cNvSpPr txBox="1">
            <a:spLocks noChangeArrowheads="1"/>
          </p:cNvSpPr>
          <p:nvPr/>
        </p:nvSpPr>
        <p:spPr bwMode="auto">
          <a:xfrm>
            <a:off x="215900" y="188913"/>
            <a:ext cx="8677275" cy="10795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dist">
              <a:lnSpc>
                <a:spcPct val="90000"/>
              </a:lnSpc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Несохранение соответствия для моделей с блокировками</a:t>
            </a:r>
            <a:endParaRPr lang="en-US" altLang="zh-TW" sz="36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新細明體" pitchFamily="18" charset="-120"/>
            </a:endParaRPr>
          </a:p>
        </p:txBody>
      </p:sp>
      <p:sp>
        <p:nvSpPr>
          <p:cNvPr id="895012" name="Oval 36"/>
          <p:cNvSpPr>
            <a:spLocks noChangeArrowheads="1"/>
          </p:cNvSpPr>
          <p:nvPr/>
        </p:nvSpPr>
        <p:spPr bwMode="auto">
          <a:xfrm>
            <a:off x="2627313" y="2238375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0</a:t>
            </a:r>
            <a:endParaRPr lang="ru-RU" sz="2400" b="0"/>
          </a:p>
        </p:txBody>
      </p:sp>
      <p:cxnSp>
        <p:nvCxnSpPr>
          <p:cNvPr id="895013" name="AutoShape 37"/>
          <p:cNvCxnSpPr>
            <a:cxnSpLocks noChangeShapeType="1"/>
            <a:stCxn id="895012" idx="7"/>
            <a:endCxn id="895015" idx="2"/>
          </p:cNvCxnSpPr>
          <p:nvPr/>
        </p:nvCxnSpPr>
        <p:spPr bwMode="auto">
          <a:xfrm rot="-5400000">
            <a:off x="3317081" y="1726407"/>
            <a:ext cx="219075" cy="922338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95014" name="Oval 38"/>
          <p:cNvSpPr>
            <a:spLocks noChangeArrowheads="1"/>
          </p:cNvSpPr>
          <p:nvPr/>
        </p:nvSpPr>
        <p:spPr bwMode="auto">
          <a:xfrm>
            <a:off x="3203575" y="1879600"/>
            <a:ext cx="431800" cy="361950"/>
          </a:xfrm>
          <a:prstGeom prst="ellipse">
            <a:avLst/>
          </a:prstGeom>
          <a:solidFill>
            <a:srgbClr val="E6F5FE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!y</a:t>
            </a:r>
            <a:endParaRPr lang="ru-RU" sz="2400" b="0"/>
          </a:p>
        </p:txBody>
      </p:sp>
      <p:sp>
        <p:nvSpPr>
          <p:cNvPr id="895015" name="Oval 39"/>
          <p:cNvSpPr>
            <a:spLocks noChangeAspect="1" noChangeArrowheads="1"/>
          </p:cNvSpPr>
          <p:nvPr/>
        </p:nvSpPr>
        <p:spPr bwMode="auto">
          <a:xfrm>
            <a:off x="3887788" y="1879600"/>
            <a:ext cx="395287" cy="395288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1</a:t>
            </a:r>
            <a:endParaRPr lang="ru-RU" sz="2400" b="0"/>
          </a:p>
        </p:txBody>
      </p:sp>
      <p:sp>
        <p:nvSpPr>
          <p:cNvPr id="895016" name="Oval 40"/>
          <p:cNvSpPr>
            <a:spLocks noChangeArrowheads="1"/>
          </p:cNvSpPr>
          <p:nvPr/>
        </p:nvSpPr>
        <p:spPr bwMode="auto">
          <a:xfrm>
            <a:off x="3887788" y="2706688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2</a:t>
            </a:r>
            <a:endParaRPr lang="ru-RU" sz="2400" b="0"/>
          </a:p>
        </p:txBody>
      </p:sp>
      <p:cxnSp>
        <p:nvCxnSpPr>
          <p:cNvPr id="895017" name="AutoShape 41"/>
          <p:cNvCxnSpPr>
            <a:cxnSpLocks noChangeShapeType="1"/>
            <a:stCxn id="895012" idx="5"/>
            <a:endCxn id="895016" idx="2"/>
          </p:cNvCxnSpPr>
          <p:nvPr/>
        </p:nvCxnSpPr>
        <p:spPr bwMode="auto">
          <a:xfrm rot="16200000" flipH="1">
            <a:off x="3262313" y="2279650"/>
            <a:ext cx="328612" cy="922338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95018" name="Oval 42"/>
          <p:cNvSpPr>
            <a:spLocks noChangeArrowheads="1"/>
          </p:cNvSpPr>
          <p:nvPr/>
        </p:nvSpPr>
        <p:spPr bwMode="auto">
          <a:xfrm>
            <a:off x="3167063" y="2635250"/>
            <a:ext cx="431800" cy="361950"/>
          </a:xfrm>
          <a:prstGeom prst="ellipse">
            <a:avLst/>
          </a:prstGeom>
          <a:solidFill>
            <a:srgbClr val="E6F5FE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>
              <a:defRPr/>
            </a:pPr>
            <a:r>
              <a:rPr lang="en-US" sz="2400" b="0">
                <a:latin typeface="Arial" charset="0"/>
              </a:rPr>
              <a:t>!</a:t>
            </a:r>
            <a:r>
              <a:rPr lang="en-US" sz="2400" b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</a:t>
            </a:r>
            <a:endParaRPr lang="ru-RU" sz="2400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95019" name="Oval 43"/>
          <p:cNvSpPr>
            <a:spLocks noChangeArrowheads="1"/>
          </p:cNvSpPr>
          <p:nvPr/>
        </p:nvSpPr>
        <p:spPr bwMode="auto">
          <a:xfrm>
            <a:off x="6264275" y="2238375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0</a:t>
            </a:r>
            <a:endParaRPr lang="ru-RU" sz="2400" b="0"/>
          </a:p>
        </p:txBody>
      </p:sp>
      <p:cxnSp>
        <p:nvCxnSpPr>
          <p:cNvPr id="895020" name="AutoShape 44"/>
          <p:cNvCxnSpPr>
            <a:cxnSpLocks noChangeShapeType="1"/>
            <a:stCxn id="895019" idx="7"/>
            <a:endCxn id="895022" idx="2"/>
          </p:cNvCxnSpPr>
          <p:nvPr/>
        </p:nvCxnSpPr>
        <p:spPr bwMode="auto">
          <a:xfrm rot="-5400000">
            <a:off x="6954044" y="1726407"/>
            <a:ext cx="219075" cy="922337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95021" name="Oval 45"/>
          <p:cNvSpPr>
            <a:spLocks noChangeArrowheads="1"/>
          </p:cNvSpPr>
          <p:nvPr/>
        </p:nvSpPr>
        <p:spPr bwMode="auto">
          <a:xfrm>
            <a:off x="6840538" y="1879600"/>
            <a:ext cx="431800" cy="361950"/>
          </a:xfrm>
          <a:prstGeom prst="ellipse">
            <a:avLst/>
          </a:prstGeom>
          <a:solidFill>
            <a:srgbClr val="E6F5FE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!y</a:t>
            </a:r>
            <a:endParaRPr lang="ru-RU" sz="2400" b="0"/>
          </a:p>
        </p:txBody>
      </p:sp>
      <p:sp>
        <p:nvSpPr>
          <p:cNvPr id="895022" name="Oval 46"/>
          <p:cNvSpPr>
            <a:spLocks noChangeAspect="1" noChangeArrowheads="1"/>
          </p:cNvSpPr>
          <p:nvPr/>
        </p:nvSpPr>
        <p:spPr bwMode="auto">
          <a:xfrm>
            <a:off x="7524750" y="1879600"/>
            <a:ext cx="395288" cy="395288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1</a:t>
            </a:r>
            <a:endParaRPr lang="ru-RU" sz="2400" b="0"/>
          </a:p>
        </p:txBody>
      </p:sp>
      <p:sp>
        <p:nvSpPr>
          <p:cNvPr id="895023" name="Oval 47"/>
          <p:cNvSpPr>
            <a:spLocks noChangeArrowheads="1"/>
          </p:cNvSpPr>
          <p:nvPr/>
        </p:nvSpPr>
        <p:spPr bwMode="auto">
          <a:xfrm>
            <a:off x="2627313" y="360680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0</a:t>
            </a:r>
            <a:endParaRPr lang="ru-RU" sz="2400" b="0"/>
          </a:p>
        </p:txBody>
      </p:sp>
      <p:sp>
        <p:nvSpPr>
          <p:cNvPr id="895024" name="Oval 48"/>
          <p:cNvSpPr>
            <a:spLocks noChangeArrowheads="1"/>
          </p:cNvSpPr>
          <p:nvPr/>
        </p:nvSpPr>
        <p:spPr bwMode="auto">
          <a:xfrm>
            <a:off x="3887788" y="407511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2</a:t>
            </a:r>
            <a:endParaRPr lang="ru-RU" sz="2400" b="0"/>
          </a:p>
        </p:txBody>
      </p:sp>
      <p:cxnSp>
        <p:nvCxnSpPr>
          <p:cNvPr id="895025" name="AutoShape 49"/>
          <p:cNvCxnSpPr>
            <a:cxnSpLocks noChangeShapeType="1"/>
            <a:stCxn id="895023" idx="5"/>
            <a:endCxn id="895024" idx="2"/>
          </p:cNvCxnSpPr>
          <p:nvPr/>
        </p:nvCxnSpPr>
        <p:spPr bwMode="auto">
          <a:xfrm rot="16200000" flipH="1">
            <a:off x="3262313" y="3648075"/>
            <a:ext cx="328612" cy="922338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95026" name="Oval 50"/>
          <p:cNvSpPr>
            <a:spLocks noChangeArrowheads="1"/>
          </p:cNvSpPr>
          <p:nvPr/>
        </p:nvSpPr>
        <p:spPr bwMode="auto">
          <a:xfrm>
            <a:off x="3167063" y="4003675"/>
            <a:ext cx="431800" cy="361950"/>
          </a:xfrm>
          <a:prstGeom prst="ellipse">
            <a:avLst/>
          </a:prstGeom>
          <a:solidFill>
            <a:srgbClr val="E3FDE3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>
              <a:defRPr/>
            </a:pPr>
            <a:r>
              <a:rPr lang="en-US" sz="2400" b="0">
                <a:latin typeface="Arial" charset="0"/>
              </a:rPr>
              <a:t>?</a:t>
            </a:r>
            <a:r>
              <a:rPr lang="en-US" sz="2400" b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</a:t>
            </a:r>
            <a:endParaRPr lang="ru-RU" sz="2400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95027" name="Oval 51"/>
          <p:cNvSpPr>
            <a:spLocks noChangeArrowheads="1"/>
          </p:cNvSpPr>
          <p:nvPr/>
        </p:nvSpPr>
        <p:spPr bwMode="auto">
          <a:xfrm>
            <a:off x="6264275" y="360680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0</a:t>
            </a:r>
            <a:endParaRPr lang="ru-RU" sz="2400" b="0"/>
          </a:p>
        </p:txBody>
      </p:sp>
      <p:sp>
        <p:nvSpPr>
          <p:cNvPr id="895028" name="Oval 52"/>
          <p:cNvSpPr>
            <a:spLocks noChangeArrowheads="1"/>
          </p:cNvSpPr>
          <p:nvPr/>
        </p:nvSpPr>
        <p:spPr bwMode="auto">
          <a:xfrm>
            <a:off x="7524750" y="407511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2</a:t>
            </a:r>
            <a:endParaRPr lang="ru-RU" sz="2400" b="0"/>
          </a:p>
        </p:txBody>
      </p:sp>
      <p:cxnSp>
        <p:nvCxnSpPr>
          <p:cNvPr id="895029" name="AutoShape 53"/>
          <p:cNvCxnSpPr>
            <a:cxnSpLocks noChangeShapeType="1"/>
            <a:stCxn id="895027" idx="5"/>
            <a:endCxn id="895028" idx="2"/>
          </p:cNvCxnSpPr>
          <p:nvPr/>
        </p:nvCxnSpPr>
        <p:spPr bwMode="auto">
          <a:xfrm rot="16200000" flipH="1">
            <a:off x="6899276" y="3648075"/>
            <a:ext cx="328612" cy="922337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95030" name="Oval 54"/>
          <p:cNvSpPr>
            <a:spLocks noChangeArrowheads="1"/>
          </p:cNvSpPr>
          <p:nvPr/>
        </p:nvSpPr>
        <p:spPr bwMode="auto">
          <a:xfrm>
            <a:off x="6804025" y="4003675"/>
            <a:ext cx="431800" cy="361950"/>
          </a:xfrm>
          <a:prstGeom prst="ellipse">
            <a:avLst/>
          </a:prstGeom>
          <a:solidFill>
            <a:srgbClr val="E3FDE3"/>
          </a:solidFill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>
              <a:defRPr/>
            </a:pPr>
            <a:r>
              <a:rPr lang="en-US" sz="2400" b="0">
                <a:latin typeface="Arial" charset="0"/>
              </a:rPr>
              <a:t>?</a:t>
            </a:r>
            <a:r>
              <a:rPr lang="en-US" sz="2400" b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</a:t>
            </a:r>
            <a:endParaRPr lang="ru-RU" sz="2400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95031" name="Oval 55"/>
          <p:cNvSpPr>
            <a:spLocks noChangeArrowheads="1"/>
          </p:cNvSpPr>
          <p:nvPr/>
        </p:nvSpPr>
        <p:spPr bwMode="auto">
          <a:xfrm>
            <a:off x="2555875" y="5011738"/>
            <a:ext cx="395288" cy="576262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0</a:t>
            </a:r>
          </a:p>
          <a:p>
            <a:pPr algn="ctr">
              <a:lnSpc>
                <a:spcPct val="80000"/>
              </a:lnSpc>
            </a:pPr>
            <a:r>
              <a:rPr lang="en-US" sz="2400" b="0"/>
              <a:t>0</a:t>
            </a:r>
            <a:endParaRPr lang="ru-RU" sz="2400" b="0"/>
          </a:p>
        </p:txBody>
      </p:sp>
      <p:cxnSp>
        <p:nvCxnSpPr>
          <p:cNvPr id="895032" name="AutoShape 56"/>
          <p:cNvCxnSpPr>
            <a:cxnSpLocks noChangeShapeType="1"/>
            <a:stCxn id="895031" idx="7"/>
            <a:endCxn id="895034" idx="2"/>
          </p:cNvCxnSpPr>
          <p:nvPr/>
        </p:nvCxnSpPr>
        <p:spPr bwMode="auto">
          <a:xfrm rot="-5400000">
            <a:off x="3277395" y="4485481"/>
            <a:ext cx="227012" cy="993775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95033" name="Oval 57"/>
          <p:cNvSpPr>
            <a:spLocks noChangeArrowheads="1"/>
          </p:cNvSpPr>
          <p:nvPr/>
        </p:nvSpPr>
        <p:spPr bwMode="auto">
          <a:xfrm>
            <a:off x="3203575" y="4652963"/>
            <a:ext cx="431800" cy="361950"/>
          </a:xfrm>
          <a:prstGeom prst="ellipse">
            <a:avLst/>
          </a:prstGeom>
          <a:solidFill>
            <a:srgbClr val="F8F6E8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!y</a:t>
            </a:r>
            <a:endParaRPr lang="ru-RU" sz="2400" b="0"/>
          </a:p>
        </p:txBody>
      </p:sp>
      <p:sp>
        <p:nvSpPr>
          <p:cNvPr id="895034" name="Oval 58"/>
          <p:cNvSpPr>
            <a:spLocks noChangeArrowheads="1"/>
          </p:cNvSpPr>
          <p:nvPr/>
        </p:nvSpPr>
        <p:spPr bwMode="auto">
          <a:xfrm>
            <a:off x="3887788" y="4579938"/>
            <a:ext cx="395287" cy="576262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1</a:t>
            </a:r>
          </a:p>
          <a:p>
            <a:pPr algn="ctr">
              <a:lnSpc>
                <a:spcPct val="80000"/>
              </a:lnSpc>
            </a:pPr>
            <a:r>
              <a:rPr lang="en-US" sz="2400" b="0"/>
              <a:t>0</a:t>
            </a:r>
            <a:endParaRPr lang="ru-RU" sz="2400" b="0"/>
          </a:p>
        </p:txBody>
      </p:sp>
      <p:sp>
        <p:nvSpPr>
          <p:cNvPr id="895035" name="Oval 59"/>
          <p:cNvSpPr>
            <a:spLocks noChangeArrowheads="1"/>
          </p:cNvSpPr>
          <p:nvPr/>
        </p:nvSpPr>
        <p:spPr bwMode="auto">
          <a:xfrm>
            <a:off x="3887788" y="5335588"/>
            <a:ext cx="395287" cy="576262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2</a:t>
            </a:r>
          </a:p>
          <a:p>
            <a:pPr algn="ctr">
              <a:lnSpc>
                <a:spcPct val="80000"/>
              </a:lnSpc>
            </a:pPr>
            <a:r>
              <a:rPr lang="en-US" sz="2400" b="0"/>
              <a:t>2</a:t>
            </a:r>
            <a:endParaRPr lang="ru-RU" sz="2400" b="0"/>
          </a:p>
        </p:txBody>
      </p:sp>
      <p:cxnSp>
        <p:nvCxnSpPr>
          <p:cNvPr id="895036" name="AutoShape 60"/>
          <p:cNvCxnSpPr>
            <a:cxnSpLocks noChangeShapeType="1"/>
            <a:stCxn id="895031" idx="5"/>
            <a:endCxn id="895035" idx="2"/>
          </p:cNvCxnSpPr>
          <p:nvPr/>
        </p:nvCxnSpPr>
        <p:spPr bwMode="auto">
          <a:xfrm rot="16200000" flipH="1">
            <a:off x="3330576" y="5067300"/>
            <a:ext cx="120650" cy="993775"/>
          </a:xfrm>
          <a:prstGeom prst="curvedConnector2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95037" name="Oval 61"/>
          <p:cNvSpPr>
            <a:spLocks noChangeArrowheads="1"/>
          </p:cNvSpPr>
          <p:nvPr/>
        </p:nvSpPr>
        <p:spPr bwMode="auto">
          <a:xfrm>
            <a:off x="3167063" y="5408613"/>
            <a:ext cx="431800" cy="361950"/>
          </a:xfrm>
          <a:prstGeom prst="ellipse">
            <a:avLst/>
          </a:prstGeom>
          <a:solidFill>
            <a:srgbClr val="F8F6E8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>
                <a:sym typeface="Symbol" pitchFamily="18" charset="2"/>
              </a:rPr>
              <a:t></a:t>
            </a:r>
            <a:endParaRPr lang="ru-RU" sz="2400" b="0"/>
          </a:p>
        </p:txBody>
      </p:sp>
      <p:sp>
        <p:nvSpPr>
          <p:cNvPr id="895038" name="Oval 62"/>
          <p:cNvSpPr>
            <a:spLocks noChangeArrowheads="1"/>
          </p:cNvSpPr>
          <p:nvPr/>
        </p:nvSpPr>
        <p:spPr bwMode="auto">
          <a:xfrm>
            <a:off x="6192838" y="4832350"/>
            <a:ext cx="395287" cy="576263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0</a:t>
            </a:r>
          </a:p>
          <a:p>
            <a:pPr algn="ctr">
              <a:lnSpc>
                <a:spcPct val="80000"/>
              </a:lnSpc>
            </a:pPr>
            <a:r>
              <a:rPr lang="en-US" sz="2400" b="0"/>
              <a:t>0</a:t>
            </a:r>
            <a:endParaRPr lang="ru-RU" sz="2400" b="0"/>
          </a:p>
        </p:txBody>
      </p:sp>
      <p:cxnSp>
        <p:nvCxnSpPr>
          <p:cNvPr id="895039" name="AutoShape 63"/>
          <p:cNvCxnSpPr>
            <a:cxnSpLocks noChangeShapeType="1"/>
            <a:stCxn id="895038" idx="7"/>
            <a:endCxn id="895041" idx="2"/>
          </p:cNvCxnSpPr>
          <p:nvPr/>
        </p:nvCxnSpPr>
        <p:spPr bwMode="auto">
          <a:xfrm rot="-5400000">
            <a:off x="7004050" y="4395788"/>
            <a:ext cx="47625" cy="993775"/>
          </a:xfrm>
          <a:prstGeom prst="curvedConnector4">
            <a:avLst>
              <a:gd name="adj1" fmla="val 133329"/>
              <a:gd name="adj2" fmla="val 84505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95040" name="Oval 64"/>
          <p:cNvSpPr>
            <a:spLocks noChangeArrowheads="1"/>
          </p:cNvSpPr>
          <p:nvPr/>
        </p:nvSpPr>
        <p:spPr bwMode="auto">
          <a:xfrm>
            <a:off x="6840538" y="4616450"/>
            <a:ext cx="431800" cy="361950"/>
          </a:xfrm>
          <a:prstGeom prst="ellipse">
            <a:avLst/>
          </a:prstGeom>
          <a:solidFill>
            <a:srgbClr val="F8F6E8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!y</a:t>
            </a:r>
            <a:endParaRPr lang="ru-RU" sz="2400" b="0"/>
          </a:p>
        </p:txBody>
      </p:sp>
      <p:sp>
        <p:nvSpPr>
          <p:cNvPr id="895041" name="Oval 65"/>
          <p:cNvSpPr>
            <a:spLocks noChangeArrowheads="1"/>
          </p:cNvSpPr>
          <p:nvPr/>
        </p:nvSpPr>
        <p:spPr bwMode="auto">
          <a:xfrm>
            <a:off x="7524750" y="4579938"/>
            <a:ext cx="395288" cy="576262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1</a:t>
            </a:r>
          </a:p>
          <a:p>
            <a:pPr algn="ctr">
              <a:lnSpc>
                <a:spcPct val="80000"/>
              </a:lnSpc>
            </a:pPr>
            <a:r>
              <a:rPr lang="en-US" sz="2400" b="0"/>
              <a:t>0</a:t>
            </a:r>
            <a:endParaRPr lang="ru-RU" sz="2400" b="0"/>
          </a:p>
        </p:txBody>
      </p:sp>
      <p:sp>
        <p:nvSpPr>
          <p:cNvPr id="895042" name="Text Box 66"/>
          <p:cNvSpPr txBox="1">
            <a:spLocks noChangeArrowheads="1"/>
          </p:cNvSpPr>
          <p:nvPr/>
        </p:nvSpPr>
        <p:spPr bwMode="auto">
          <a:xfrm>
            <a:off x="155575" y="6056313"/>
            <a:ext cx="7656513" cy="374650"/>
          </a:xfrm>
          <a:prstGeom prst="rect">
            <a:avLst/>
          </a:prstGeom>
          <a:solidFill>
            <a:srgbClr val="F4F1D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0">
                <a:latin typeface="Times New Roman" pitchFamily="18" charset="0"/>
              </a:rPr>
              <a:t>после общей трассы</a:t>
            </a:r>
            <a:r>
              <a:rPr lang="en-US" sz="2400" b="0"/>
              <a:t>  </a:t>
            </a:r>
            <a:r>
              <a:rPr lang="ru-RU" sz="2400" b="0"/>
              <a:t> </a:t>
            </a:r>
            <a:r>
              <a:rPr lang="en-US" sz="2400" b="0"/>
              <a:t>{?x}</a:t>
            </a:r>
            <a:r>
              <a:rPr lang="ru-RU" sz="2400" b="0"/>
              <a:t>   </a:t>
            </a:r>
            <a:r>
              <a:rPr lang="ru-RU" sz="2400" b="0">
                <a:latin typeface="Times New Roman" pitchFamily="18" charset="0"/>
              </a:rPr>
              <a:t>в реализации системы есть</a:t>
            </a:r>
            <a:r>
              <a:rPr lang="ru-RU" sz="2400" b="0"/>
              <a:t>   </a:t>
            </a:r>
            <a:r>
              <a:rPr lang="en-US" sz="2400" b="0"/>
              <a:t>!y</a:t>
            </a:r>
            <a:endParaRPr lang="ru-RU" sz="2400" b="0"/>
          </a:p>
        </p:txBody>
      </p:sp>
      <p:sp>
        <p:nvSpPr>
          <p:cNvPr id="895043" name="Text Box 67"/>
          <p:cNvSpPr txBox="1">
            <a:spLocks noChangeArrowheads="1"/>
          </p:cNvSpPr>
          <p:nvPr/>
        </p:nvSpPr>
        <p:spPr bwMode="auto">
          <a:xfrm>
            <a:off x="4900613" y="2635250"/>
            <a:ext cx="534987" cy="43815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108000" tIns="36000" rIns="108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sym typeface="Euclid Math One" pitchFamily="18" charset="2"/>
              </a:rPr>
              <a:t></a:t>
            </a:r>
            <a:r>
              <a:rPr lang="en-US" sz="2400" b="0" baseline="-25000"/>
              <a:t>A</a:t>
            </a:r>
            <a:endParaRPr lang="ru-RU" sz="2400" b="0" baseline="-25000"/>
          </a:p>
        </p:txBody>
      </p:sp>
      <p:sp>
        <p:nvSpPr>
          <p:cNvPr id="895044" name="Text Box 68"/>
          <p:cNvSpPr txBox="1">
            <a:spLocks noChangeArrowheads="1"/>
          </p:cNvSpPr>
          <p:nvPr/>
        </p:nvSpPr>
        <p:spPr bwMode="auto">
          <a:xfrm>
            <a:off x="4900613" y="3386138"/>
            <a:ext cx="534987" cy="43815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108000" tIns="36000" rIns="108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sym typeface="Euclid Math One" pitchFamily="18" charset="2"/>
              </a:rPr>
              <a:t></a:t>
            </a:r>
            <a:r>
              <a:rPr lang="en-US" sz="2400" b="0" baseline="-25000"/>
              <a:t>B</a:t>
            </a:r>
            <a:endParaRPr lang="ru-RU" sz="2400" b="0" baseline="-25000"/>
          </a:p>
        </p:txBody>
      </p:sp>
      <p:sp>
        <p:nvSpPr>
          <p:cNvPr id="895045" name="Text Box 69"/>
          <p:cNvSpPr txBox="1">
            <a:spLocks noChangeArrowheads="1"/>
          </p:cNvSpPr>
          <p:nvPr/>
        </p:nvSpPr>
        <p:spPr bwMode="auto">
          <a:xfrm>
            <a:off x="6983413" y="2635250"/>
            <a:ext cx="1860550" cy="43815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108000" tIns="36000" rIns="108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sym typeface="Euclid Math One" pitchFamily="18" charset="2"/>
              </a:rPr>
              <a:t></a:t>
            </a:r>
            <a:r>
              <a:rPr lang="en-US" sz="2400" b="0" baseline="-25000"/>
              <a:t>A</a:t>
            </a:r>
            <a:r>
              <a:rPr lang="en-US" sz="2400" b="0"/>
              <a:t> </a:t>
            </a:r>
            <a:r>
              <a:rPr lang="en-US" altLang="zh-TW" sz="2400" b="0">
                <a:ea typeface="新細明體" pitchFamily="18" charset="-120"/>
                <a:sym typeface="Euclid Math One" pitchFamily="18" charset="2"/>
              </a:rPr>
              <a:t>ioco</a:t>
            </a:r>
            <a:r>
              <a:rPr lang="en-US" altLang="zh-TW" sz="2400" b="0" baseline="-25000">
                <a:ea typeface="新細明體" pitchFamily="18" charset="-120"/>
                <a:sym typeface="Symbol" pitchFamily="18" charset="2"/>
              </a:rPr>
              <a:t>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400" b="0">
                <a:sym typeface="Euclid Math One" pitchFamily="18" charset="2"/>
              </a:rPr>
              <a:t></a:t>
            </a:r>
            <a:r>
              <a:rPr lang="en-US" sz="2400" b="0" baseline="-25000"/>
              <a:t>A</a:t>
            </a:r>
            <a:endParaRPr lang="ru-RU" sz="2400" b="0" baseline="-25000"/>
          </a:p>
        </p:txBody>
      </p:sp>
      <p:sp>
        <p:nvSpPr>
          <p:cNvPr id="895046" name="Text Box 70"/>
          <p:cNvSpPr txBox="1">
            <a:spLocks noChangeArrowheads="1"/>
          </p:cNvSpPr>
          <p:nvPr/>
        </p:nvSpPr>
        <p:spPr bwMode="auto">
          <a:xfrm>
            <a:off x="6983413" y="3386138"/>
            <a:ext cx="1860550" cy="43815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108000" tIns="36000" rIns="108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sym typeface="Euclid Math One" pitchFamily="18" charset="2"/>
              </a:rPr>
              <a:t></a:t>
            </a:r>
            <a:r>
              <a:rPr lang="en-US" sz="2400" b="0" baseline="-25000"/>
              <a:t>B</a:t>
            </a:r>
            <a:r>
              <a:rPr lang="en-US" sz="2400" b="0"/>
              <a:t> </a:t>
            </a:r>
            <a:r>
              <a:rPr lang="en-US" altLang="zh-TW" sz="2400" b="0">
                <a:ea typeface="新細明體" pitchFamily="18" charset="-120"/>
                <a:sym typeface="Euclid Math One" pitchFamily="18" charset="2"/>
              </a:rPr>
              <a:t>ioco</a:t>
            </a:r>
            <a:r>
              <a:rPr lang="en-US" altLang="zh-TW" sz="2400" b="0" baseline="-25000">
                <a:ea typeface="新細明體" pitchFamily="18" charset="-120"/>
                <a:sym typeface="Symbol" pitchFamily="18" charset="2"/>
              </a:rPr>
              <a:t>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400" b="0">
                <a:sym typeface="Euclid Math One" pitchFamily="18" charset="2"/>
              </a:rPr>
              <a:t></a:t>
            </a:r>
            <a:r>
              <a:rPr lang="en-US" sz="2400" b="0" baseline="-25000"/>
              <a:t>B</a:t>
            </a:r>
            <a:endParaRPr lang="ru-RU" sz="2400" b="0" baseline="-25000"/>
          </a:p>
        </p:txBody>
      </p:sp>
      <p:sp>
        <p:nvSpPr>
          <p:cNvPr id="895047" name="Text Box 71"/>
          <p:cNvSpPr txBox="1">
            <a:spLocks noChangeArrowheads="1"/>
          </p:cNvSpPr>
          <p:nvPr/>
        </p:nvSpPr>
        <p:spPr bwMode="auto">
          <a:xfrm>
            <a:off x="5556250" y="5443538"/>
            <a:ext cx="3336925" cy="43815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72000" tIns="36000" rIns="72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sym typeface="Symbol" pitchFamily="18" charset="2"/>
              </a:rPr>
              <a:t></a:t>
            </a:r>
            <a:r>
              <a:rPr lang="en-US" sz="2400" b="0">
                <a:sym typeface="Euclid Math One" pitchFamily="18" charset="2"/>
              </a:rPr>
              <a:t>(</a:t>
            </a:r>
            <a:r>
              <a:rPr lang="en-US" altLang="zh-TW" sz="2400" b="0" baseline="-25000">
                <a:ea typeface="新細明體" pitchFamily="18" charset="-120"/>
                <a:sym typeface="Euclid Math One" pitchFamily="18" charset="2"/>
              </a:rPr>
              <a:t>A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400" b="0">
                <a:sym typeface="Euclid Math One" pitchFamily="18" charset="2"/>
              </a:rPr>
              <a:t></a:t>
            </a:r>
            <a:r>
              <a:rPr lang="en-US" altLang="zh-TW" sz="2400" b="0" baseline="-25000">
                <a:ea typeface="新細明體" pitchFamily="18" charset="-120"/>
                <a:sym typeface="Euclid Math One" pitchFamily="18" charset="2"/>
              </a:rPr>
              <a:t>B</a:t>
            </a:r>
            <a:r>
              <a:rPr lang="en-US" altLang="zh-TW" sz="2400" b="0">
                <a:ea typeface="新細明體" pitchFamily="18" charset="-120"/>
                <a:sym typeface="Euclid Math One" pitchFamily="18" charset="2"/>
              </a:rPr>
              <a:t> ioco</a:t>
            </a:r>
            <a:r>
              <a:rPr lang="en-US" altLang="zh-TW" sz="2400" b="0" baseline="-25000">
                <a:ea typeface="新細明體" pitchFamily="18" charset="-120"/>
                <a:sym typeface="Symbol" pitchFamily="18" charset="2"/>
              </a:rPr>
              <a:t>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400" b="0">
                <a:sym typeface="Euclid Math One" pitchFamily="18" charset="2"/>
              </a:rPr>
              <a:t></a:t>
            </a:r>
            <a:r>
              <a:rPr lang="en-US" altLang="zh-TW" sz="2400" b="0" baseline="-25000">
                <a:ea typeface="新細明體" pitchFamily="18" charset="-120"/>
                <a:sym typeface="Euclid Math One" pitchFamily="18" charset="2"/>
              </a:rPr>
              <a:t>A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400" b="0">
                <a:sym typeface="Euclid Math One" pitchFamily="18" charset="2"/>
              </a:rPr>
              <a:t></a:t>
            </a:r>
            <a:r>
              <a:rPr lang="en-US" altLang="zh-TW" sz="2400" b="0" baseline="-25000">
                <a:ea typeface="新細明體" pitchFamily="18" charset="-120"/>
                <a:sym typeface="Euclid Math One" pitchFamily="18" charset="2"/>
              </a:rPr>
              <a:t>B</a:t>
            </a:r>
            <a:r>
              <a:rPr lang="en-US" altLang="zh-TW" sz="2400" b="0">
                <a:ea typeface="新細明體" pitchFamily="18" charset="-120"/>
                <a:sym typeface="Euclid Math One" pitchFamily="18" charset="2"/>
              </a:rPr>
              <a:t>)</a:t>
            </a:r>
            <a:endParaRPr lang="ru-RU" sz="2400" b="0">
              <a:sym typeface="Euclid Math One" pitchFamily="18" charset="2"/>
            </a:endParaRPr>
          </a:p>
        </p:txBody>
      </p:sp>
      <p:sp>
        <p:nvSpPr>
          <p:cNvPr id="895048" name="Text Box 72"/>
          <p:cNvSpPr txBox="1">
            <a:spLocks noChangeArrowheads="1"/>
          </p:cNvSpPr>
          <p:nvPr/>
        </p:nvSpPr>
        <p:spPr bwMode="auto">
          <a:xfrm>
            <a:off x="4427538" y="5443538"/>
            <a:ext cx="1035050" cy="43815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72000" tIns="36000" rIns="72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sym typeface="Euclid Math One" pitchFamily="18" charset="2"/>
              </a:rPr>
              <a:t></a:t>
            </a:r>
            <a:r>
              <a:rPr lang="en-US" altLang="zh-TW" sz="2400" b="0" baseline="-25000">
                <a:ea typeface="新細明體" pitchFamily="18" charset="-120"/>
                <a:sym typeface="Euclid Math One" pitchFamily="18" charset="2"/>
              </a:rPr>
              <a:t>A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sz="2400" b="0">
                <a:sym typeface="Euclid Math One" pitchFamily="18" charset="2"/>
              </a:rPr>
              <a:t></a:t>
            </a:r>
            <a:r>
              <a:rPr lang="en-US" altLang="zh-TW" sz="2400" b="0" baseline="-25000">
                <a:ea typeface="新細明體" pitchFamily="18" charset="-120"/>
                <a:sym typeface="Euclid Math One" pitchFamily="18" charset="2"/>
              </a:rPr>
              <a:t>B</a:t>
            </a:r>
            <a:endParaRPr lang="ru-RU" sz="2400" b="0">
              <a:sym typeface="Euclid Math One" pitchFamily="18" charset="2"/>
            </a:endParaRPr>
          </a:p>
        </p:txBody>
      </p:sp>
      <p:sp>
        <p:nvSpPr>
          <p:cNvPr id="895049" name="Text Box 73"/>
          <p:cNvSpPr txBox="1">
            <a:spLocks noChangeArrowheads="1"/>
          </p:cNvSpPr>
          <p:nvPr/>
        </p:nvSpPr>
        <p:spPr bwMode="auto">
          <a:xfrm>
            <a:off x="5327650" y="3895725"/>
            <a:ext cx="369888" cy="396875"/>
          </a:xfrm>
          <a:prstGeom prst="rect">
            <a:avLst/>
          </a:prstGeom>
          <a:solidFill>
            <a:srgbClr val="E3FDE3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36000" anchor="ctr"/>
          <a:lstStyle/>
          <a:p>
            <a:pPr>
              <a:spcBef>
                <a:spcPct val="50000"/>
              </a:spcBef>
            </a:pPr>
            <a:r>
              <a:rPr lang="en-US" sz="4000"/>
              <a:t>=</a:t>
            </a:r>
            <a:endParaRPr lang="ru-RU" sz="4000"/>
          </a:p>
        </p:txBody>
      </p:sp>
      <p:grpSp>
        <p:nvGrpSpPr>
          <p:cNvPr id="30784" name="Group 7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30786" name="Rectangle 7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87" name="Rectangle 7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88" name="Rectangle 7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89" name="Rectangle 7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90" name="Rectangle 7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91" name="Rectangle 8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92" name="Rectangle 8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93" name="Rectangle 8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94" name="Text Box 83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30795" name="Picture 8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96" name="Text Box 85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895062" name="Text Box 86"/>
          <p:cNvSpPr txBox="1">
            <a:spLocks noChangeArrowheads="1"/>
          </p:cNvSpPr>
          <p:nvPr/>
        </p:nvSpPr>
        <p:spPr bwMode="auto">
          <a:xfrm>
            <a:off x="1403350" y="2600325"/>
            <a:ext cx="6480175" cy="1365250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FF0000"/>
            </a:solidFill>
            <a:miter lim="800000"/>
            <a:headEnd/>
            <a:tailEnd/>
          </a:ln>
        </p:spPr>
        <p:txBody>
          <a:bodyPr lIns="126000" tIns="226800" rIns="126000" bIns="22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0">
                <a:latin typeface="Times New Roman" pitchFamily="18" charset="0"/>
              </a:rPr>
              <a:t>Для моделей с блокировками требуется каноническое преобразование.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4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"/>
                                        <p:tgtEl>
                                          <p:spTgt spid="895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895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895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895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"/>
                                        <p:tgtEl>
                                          <p:spTgt spid="895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"/>
                                        <p:tgtEl>
                                          <p:spTgt spid="895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"/>
                                        <p:tgtEl>
                                          <p:spTgt spid="895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"/>
                                        <p:tgtEl>
                                          <p:spTgt spid="895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"/>
                                        <p:tgtEl>
                                          <p:spTgt spid="895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"/>
                                        <p:tgtEl>
                                          <p:spTgt spid="895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"/>
                                        <p:tgtEl>
                                          <p:spTgt spid="895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"/>
                                        <p:tgtEl>
                                          <p:spTgt spid="895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"/>
                                        <p:tgtEl>
                                          <p:spTgt spid="89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95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95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"/>
                                        <p:tgtEl>
                                          <p:spTgt spid="895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"/>
                                        <p:tgtEl>
                                          <p:spTgt spid="895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"/>
                                        <p:tgtEl>
                                          <p:spTgt spid="895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"/>
                                        <p:tgtEl>
                                          <p:spTgt spid="895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"/>
                                        <p:tgtEl>
                                          <p:spTgt spid="895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"/>
                                        <p:tgtEl>
                                          <p:spTgt spid="895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"/>
                                        <p:tgtEl>
                                          <p:spTgt spid="895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"/>
                                        <p:tgtEl>
                                          <p:spTgt spid="895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"/>
                                        <p:tgtEl>
                                          <p:spTgt spid="895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00"/>
                                        <p:tgtEl>
                                          <p:spTgt spid="89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00"/>
                                        <p:tgtEl>
                                          <p:spTgt spid="895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00"/>
                                        <p:tgtEl>
                                          <p:spTgt spid="895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"/>
                                        <p:tgtEl>
                                          <p:spTgt spid="895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"/>
                                        <p:tgtEl>
                                          <p:spTgt spid="895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"/>
                                        <p:tgtEl>
                                          <p:spTgt spid="895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"/>
                                        <p:tgtEl>
                                          <p:spTgt spid="895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200"/>
                                        <p:tgtEl>
                                          <p:spTgt spid="895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200"/>
                                        <p:tgtEl>
                                          <p:spTgt spid="895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0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200"/>
                                        <p:tgtEl>
                                          <p:spTgt spid="895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200"/>
                                        <p:tgtEl>
                                          <p:spTgt spid="895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200"/>
                                        <p:tgtEl>
                                          <p:spTgt spid="895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200"/>
                                        <p:tgtEl>
                                          <p:spTgt spid="89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200"/>
                                        <p:tgtEl>
                                          <p:spTgt spid="89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895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895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9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89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9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5012" grpId="0" animBg="1"/>
      <p:bldP spid="895014" grpId="0" animBg="1"/>
      <p:bldP spid="895015" grpId="0" animBg="1"/>
      <p:bldP spid="895016" grpId="0" animBg="1"/>
      <p:bldP spid="895018" grpId="0" animBg="1"/>
      <p:bldP spid="895019" grpId="0" animBg="1"/>
      <p:bldP spid="895021" grpId="0" animBg="1"/>
      <p:bldP spid="895022" grpId="0" animBg="1"/>
      <p:bldP spid="895023" grpId="0" animBg="1"/>
      <p:bldP spid="895024" grpId="0" animBg="1"/>
      <p:bldP spid="895026" grpId="0" animBg="1"/>
      <p:bldP spid="895027" grpId="0" animBg="1"/>
      <p:bldP spid="895028" grpId="0" animBg="1"/>
      <p:bldP spid="895030" grpId="0" animBg="1"/>
      <p:bldP spid="895031" grpId="0" animBg="1"/>
      <p:bldP spid="895033" grpId="0" animBg="1"/>
      <p:bldP spid="895034" grpId="0" animBg="1"/>
      <p:bldP spid="895035" grpId="0" animBg="1"/>
      <p:bldP spid="895037" grpId="0" animBg="1"/>
      <p:bldP spid="895038" grpId="0" animBg="1"/>
      <p:bldP spid="895040" grpId="0" animBg="1"/>
      <p:bldP spid="895041" grpId="0" animBg="1"/>
      <p:bldP spid="895042" grpId="0" animBg="1"/>
      <p:bldP spid="895043" grpId="0" animBg="1"/>
      <p:bldP spid="895044" grpId="0" animBg="1"/>
      <p:bldP spid="895045" grpId="0" animBg="1"/>
      <p:bldP spid="895046" grpId="0" animBg="1"/>
      <p:bldP spid="895047" grpId="0" animBg="1"/>
      <p:bldP spid="895048" grpId="0" animBg="1"/>
      <p:bldP spid="895049" grpId="0" animBg="1"/>
      <p:bldP spid="89506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118FC4E-A956-4213-92EF-476D0C21B108}" type="slidenum">
              <a:rPr lang="ru-RU">
                <a:latin typeface="Arial" pitchFamily="34" charset="0"/>
              </a:rPr>
              <a:pPr/>
              <a:t>3</a:t>
            </a:fld>
            <a:endParaRPr lang="ru-RU">
              <a:latin typeface="Arial" pitchFamily="34" charset="0"/>
            </a:endParaRPr>
          </a:p>
        </p:txBody>
      </p:sp>
      <p:sp>
        <p:nvSpPr>
          <p:cNvPr id="946178" name="Text Box 2"/>
          <p:cNvSpPr txBox="1">
            <a:spLocks noChangeArrowheads="1"/>
          </p:cNvSpPr>
          <p:nvPr/>
        </p:nvSpPr>
        <p:spPr bwMode="auto">
          <a:xfrm>
            <a:off x="1116013" y="4811713"/>
            <a:ext cx="7777162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 anchor="ctr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Ошибка композиции</a:t>
            </a:r>
            <a:r>
              <a:rPr lang="ru-RU" sz="2800" b="0">
                <a:latin typeface="Times New Roman" pitchFamily="18" charset="0"/>
              </a:rPr>
              <a:t> – требования к системе</a:t>
            </a:r>
            <a:br>
              <a:rPr lang="ru-RU" sz="2800" b="0">
                <a:latin typeface="Times New Roman" pitchFamily="18" charset="0"/>
              </a:rPr>
            </a:br>
            <a:r>
              <a:rPr lang="ru-RU" sz="2800" b="0">
                <a:latin typeface="Times New Roman" pitchFamily="18" charset="0"/>
              </a:rPr>
              <a:t>не согласованы с требованиями к компонентам и/или со схемой компоновки.</a:t>
            </a:r>
          </a:p>
        </p:txBody>
      </p:sp>
      <p:sp>
        <p:nvSpPr>
          <p:cNvPr id="946179" name="Text Box 3"/>
          <p:cNvSpPr txBox="1">
            <a:spLocks noChangeArrowheads="1"/>
          </p:cNvSpPr>
          <p:nvPr/>
        </p:nvSpPr>
        <p:spPr bwMode="auto">
          <a:xfrm>
            <a:off x="1116013" y="5084763"/>
            <a:ext cx="7605712" cy="1003300"/>
          </a:xfrm>
          <a:prstGeom prst="rect">
            <a:avLst/>
          </a:prstGeom>
          <a:solidFill>
            <a:srgbClr val="E3FDE3"/>
          </a:solidFill>
          <a:ln w="57150" cmpd="thickThin">
            <a:solidFill>
              <a:srgbClr val="993300"/>
            </a:solidFill>
            <a:miter lim="800000"/>
            <a:headEnd/>
            <a:tailEnd/>
          </a:ln>
        </p:spPr>
        <p:txBody>
          <a:bodyPr wrap="none" lIns="162000" rIns="162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0"/>
              <a:t>Если к пуговицам и рукавам претензий нет,</a:t>
            </a:r>
            <a:br>
              <a:rPr lang="ru-RU" sz="2800" b="0"/>
            </a:br>
            <a:r>
              <a:rPr lang="ru-RU" sz="2800" b="0"/>
              <a:t>виноват закройщик = архитектор системы.</a:t>
            </a:r>
          </a:p>
        </p:txBody>
      </p:sp>
      <p:sp>
        <p:nvSpPr>
          <p:cNvPr id="946180" name="Text Box 4"/>
          <p:cNvSpPr txBox="1">
            <a:spLocks noChangeArrowheads="1"/>
          </p:cNvSpPr>
          <p:nvPr/>
        </p:nvSpPr>
        <p:spPr bwMode="auto">
          <a:xfrm>
            <a:off x="1116013" y="5084763"/>
            <a:ext cx="6573837" cy="576262"/>
          </a:xfrm>
          <a:prstGeom prst="rect">
            <a:avLst/>
          </a:prstGeom>
          <a:solidFill>
            <a:srgbClr val="E7FDFC"/>
          </a:solidFill>
          <a:ln w="57150" cmpd="thickThin">
            <a:solidFill>
              <a:srgbClr val="000080"/>
            </a:solidFill>
            <a:miter lim="800000"/>
            <a:headEnd/>
            <a:tailEnd/>
          </a:ln>
        </p:spPr>
        <p:txBody>
          <a:bodyPr wrap="none" lIns="162000" rIns="162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0"/>
              <a:t>Нужно верифицировать композицию.</a:t>
            </a:r>
          </a:p>
        </p:txBody>
      </p:sp>
      <p:sp>
        <p:nvSpPr>
          <p:cNvPr id="4102" name="Rectangle 5"/>
          <p:cNvSpPr>
            <a:spLocks noChangeArrowheads="1"/>
          </p:cNvSpPr>
          <p:nvPr/>
        </p:nvSpPr>
        <p:spPr bwMode="auto">
          <a:xfrm rot="5400000" flipV="1">
            <a:off x="-3385343" y="3420268"/>
            <a:ext cx="6858000" cy="17463"/>
          </a:xfrm>
          <a:prstGeom prst="rect">
            <a:avLst/>
          </a:prstGeom>
          <a:gradFill rotWithShape="1">
            <a:gsLst>
              <a:gs pos="0">
                <a:srgbClr val="7FA9D3"/>
              </a:gs>
              <a:gs pos="100000">
                <a:srgbClr val="FF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46182" name="Text Box 6"/>
          <p:cNvSpPr txBox="1">
            <a:spLocks noChangeArrowheads="1"/>
          </p:cNvSpPr>
          <p:nvPr/>
        </p:nvSpPr>
        <p:spPr bwMode="auto">
          <a:xfrm>
            <a:off x="754063" y="152400"/>
            <a:ext cx="7813675" cy="1339850"/>
          </a:xfrm>
          <a:prstGeom prst="rect">
            <a:avLst/>
          </a:prstGeom>
          <a:gradFill rotWithShape="1">
            <a:gsLst>
              <a:gs pos="0">
                <a:srgbClr val="FEFE9E">
                  <a:alpha val="50000"/>
                </a:srgbClr>
              </a:gs>
              <a:gs pos="100000">
                <a:srgbClr val="FE1610">
                  <a:alpha val="50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E1610"/>
            </a:solidFill>
            <a:miter lim="800000"/>
            <a:headEnd/>
            <a:tailEnd/>
          </a:ln>
          <a:effectLst/>
        </p:spPr>
        <p:txBody>
          <a:bodyPr lIns="198000" rIns="198000">
            <a:spAutoFit/>
          </a:bodyPr>
          <a:lstStyle/>
          <a:p>
            <a:pPr algn="dist">
              <a:spcBef>
                <a:spcPct val="50000"/>
              </a:spcBef>
              <a:defRPr/>
            </a:pPr>
            <a:r>
              <a:rPr lang="ru-RU" sz="40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ОСНОВНАЯ   ПРОБЛЕМА</a:t>
            </a:r>
            <a:br>
              <a:rPr lang="ru-RU" sz="40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</a:br>
            <a:r>
              <a:rPr lang="ru-RU" sz="40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КОМПОЗИЦИИ  СИСТЕМЫ</a:t>
            </a:r>
          </a:p>
        </p:txBody>
      </p:sp>
      <p:sp>
        <p:nvSpPr>
          <p:cNvPr id="946183" name="Text Box 7"/>
          <p:cNvSpPr txBox="1">
            <a:spLocks noChangeArrowheads="1"/>
          </p:cNvSpPr>
          <p:nvPr/>
        </p:nvSpPr>
        <p:spPr bwMode="auto">
          <a:xfrm>
            <a:off x="792163" y="1514475"/>
            <a:ext cx="795655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 anchor="ctr"/>
          <a:lstStyle/>
          <a:p>
            <a:pPr>
              <a:spcBef>
                <a:spcPct val="30000"/>
              </a:spcBef>
            </a:pPr>
            <a:r>
              <a:rPr lang="ru-RU" sz="3600" b="0">
                <a:latin typeface="Times New Roman" pitchFamily="18" charset="0"/>
              </a:rPr>
              <a:t>Если компоненты работают правильно,</a:t>
            </a:r>
            <a:br>
              <a:rPr lang="ru-RU" sz="3600" b="0">
                <a:latin typeface="Times New Roman" pitchFamily="18" charset="0"/>
              </a:rPr>
            </a:br>
            <a:r>
              <a:rPr lang="ru-RU" sz="3600" b="0">
                <a:latin typeface="Times New Roman" pitchFamily="18" charset="0"/>
              </a:rPr>
              <a:t>почему система работает неправильно?</a:t>
            </a:r>
            <a:endParaRPr lang="ru-RU" sz="3600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946184" name="Text Box 8"/>
          <p:cNvSpPr txBox="1">
            <a:spLocks noChangeArrowheads="1"/>
          </p:cNvSpPr>
          <p:nvPr/>
        </p:nvSpPr>
        <p:spPr bwMode="auto">
          <a:xfrm>
            <a:off x="1116013" y="2816225"/>
            <a:ext cx="7029450" cy="758825"/>
          </a:xfrm>
          <a:prstGeom prst="rect">
            <a:avLst/>
          </a:prstGeom>
          <a:solidFill>
            <a:srgbClr val="E7FDE7"/>
          </a:solidFill>
          <a:ln w="57150" cmpd="thickThin">
            <a:solidFill>
              <a:srgbClr val="FF0000"/>
            </a:solidFill>
            <a:miter lim="800000"/>
            <a:headEnd/>
            <a:tailEnd/>
          </a:ln>
        </p:spPr>
        <p:txBody>
          <a:bodyPr wrap="none" lIns="162000" rIns="162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b="0"/>
              <a:t>Кто виноват? И что делать?</a:t>
            </a:r>
          </a:p>
        </p:txBody>
      </p:sp>
      <p:grpSp>
        <p:nvGrpSpPr>
          <p:cNvPr id="4106" name="Group 9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4113" name="Rectangle 10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14" name="Rectangle 11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15" name="Rectangle 12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16" name="Rectangle 13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17" name="Rectangle 14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18" name="Rectangle 15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19" name="Rectangle 16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20" name="Rectangle 17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21" name="Text Box 18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4122" name="Picture 19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3" name="Text Box 20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946197" name="Text Box 21"/>
          <p:cNvSpPr txBox="1">
            <a:spLocks noChangeArrowheads="1"/>
          </p:cNvSpPr>
          <p:nvPr/>
        </p:nvSpPr>
        <p:spPr bwMode="auto">
          <a:xfrm>
            <a:off x="1116013" y="3824288"/>
            <a:ext cx="7777162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 anchor="ctr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800" u="sng">
                <a:latin typeface="Times New Roman" pitchFamily="18" charset="0"/>
              </a:rPr>
              <a:t>Ошибка реализации</a:t>
            </a:r>
            <a:r>
              <a:rPr lang="ru-RU" sz="2800" b="0">
                <a:latin typeface="Times New Roman" pitchFamily="18" charset="0"/>
              </a:rPr>
              <a:t>: на самом деле компоненты</a:t>
            </a:r>
            <a:br>
              <a:rPr lang="ru-RU" sz="2800" b="0">
                <a:latin typeface="Times New Roman" pitchFamily="18" charset="0"/>
              </a:rPr>
            </a:br>
            <a:r>
              <a:rPr lang="ru-RU" sz="2800" b="0">
                <a:latin typeface="Times New Roman" pitchFamily="18" charset="0"/>
              </a:rPr>
              <a:t>работают </a:t>
            </a:r>
            <a:r>
              <a:rPr lang="ru-RU" sz="2800" b="0" i="1">
                <a:latin typeface="Times New Roman" pitchFamily="18" charset="0"/>
              </a:rPr>
              <a:t>неправильно</a:t>
            </a:r>
            <a:r>
              <a:rPr lang="ru-RU" sz="2800" b="0">
                <a:latin typeface="Times New Roman" pitchFamily="18" charset="0"/>
              </a:rPr>
              <a:t>.</a:t>
            </a:r>
          </a:p>
        </p:txBody>
      </p:sp>
      <p:sp>
        <p:nvSpPr>
          <p:cNvPr id="946198" name="Text Box 22"/>
          <p:cNvSpPr txBox="1">
            <a:spLocks noChangeArrowheads="1"/>
          </p:cNvSpPr>
          <p:nvPr/>
        </p:nvSpPr>
        <p:spPr bwMode="auto">
          <a:xfrm>
            <a:off x="1116013" y="3967163"/>
            <a:ext cx="6705600" cy="576262"/>
          </a:xfrm>
          <a:prstGeom prst="rect">
            <a:avLst/>
          </a:prstGeom>
          <a:solidFill>
            <a:srgbClr val="E3FDE3"/>
          </a:solidFill>
          <a:ln w="57150" cmpd="thickThin">
            <a:solidFill>
              <a:srgbClr val="993300"/>
            </a:solidFill>
            <a:miter lim="800000"/>
            <a:headEnd/>
            <a:tailEnd/>
          </a:ln>
        </p:spPr>
        <p:txBody>
          <a:bodyPr wrap="none" lIns="162000" rIns="162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0"/>
              <a:t>Виноваты разработчики компонентов.</a:t>
            </a:r>
          </a:p>
        </p:txBody>
      </p:sp>
      <p:sp>
        <p:nvSpPr>
          <p:cNvPr id="946199" name="Text Box 23"/>
          <p:cNvSpPr txBox="1">
            <a:spLocks noChangeArrowheads="1"/>
          </p:cNvSpPr>
          <p:nvPr/>
        </p:nvSpPr>
        <p:spPr bwMode="auto">
          <a:xfrm>
            <a:off x="1116013" y="3968750"/>
            <a:ext cx="5780087" cy="576263"/>
          </a:xfrm>
          <a:prstGeom prst="rect">
            <a:avLst/>
          </a:prstGeom>
          <a:solidFill>
            <a:srgbClr val="E7FDFC"/>
          </a:solidFill>
          <a:ln w="57150" cmpd="thickThin">
            <a:solidFill>
              <a:srgbClr val="000080"/>
            </a:solidFill>
            <a:miter lim="800000"/>
            <a:headEnd/>
            <a:tailEnd/>
          </a:ln>
        </p:spPr>
        <p:txBody>
          <a:bodyPr wrap="none" lIns="162000" rIns="16200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0"/>
              <a:t>Нужно тестировать компоненты.</a:t>
            </a:r>
          </a:p>
        </p:txBody>
      </p:sp>
      <p:sp>
        <p:nvSpPr>
          <p:cNvPr id="946200" name="Text Box 24"/>
          <p:cNvSpPr txBox="1">
            <a:spLocks noChangeArrowheads="1"/>
          </p:cNvSpPr>
          <p:nvPr/>
        </p:nvSpPr>
        <p:spPr bwMode="auto">
          <a:xfrm>
            <a:off x="539750" y="3968750"/>
            <a:ext cx="576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/>
              <a:t>1</a:t>
            </a:r>
          </a:p>
        </p:txBody>
      </p:sp>
      <p:sp>
        <p:nvSpPr>
          <p:cNvPr id="946201" name="Text Box 25"/>
          <p:cNvSpPr txBox="1">
            <a:spLocks noChangeArrowheads="1"/>
          </p:cNvSpPr>
          <p:nvPr/>
        </p:nvSpPr>
        <p:spPr bwMode="auto">
          <a:xfrm>
            <a:off x="539750" y="5032375"/>
            <a:ext cx="576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/>
              <a:t>2</a:t>
            </a:r>
          </a:p>
        </p:txBody>
      </p:sp>
      <p:sp>
        <p:nvSpPr>
          <p:cNvPr id="946202" name="AutoShape 26"/>
          <p:cNvSpPr>
            <a:spLocks noChangeArrowheads="1"/>
          </p:cNvSpPr>
          <p:nvPr/>
        </p:nvSpPr>
        <p:spPr bwMode="auto">
          <a:xfrm>
            <a:off x="71438" y="1665288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946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946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5" presetClass="emph" presetSubtype="4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946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946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946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8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0.00209 0.35301 " pathEditMode="relative" rAng="0" ptsTypes="AA">
                                      <p:cBhvr>
                                        <p:cTn id="22" dur="100" fill="hold"/>
                                        <p:tgtEl>
                                          <p:spTgt spid="946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4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4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4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5" dur="500"/>
                                        <p:tgtEl>
                                          <p:spTgt spid="946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4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946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46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35301 L 0.00209 0.50532 " pathEditMode="relative" rAng="0" ptsTypes="AA">
                                      <p:cBhvr>
                                        <p:cTn id="53" dur="100" fill="hold"/>
                                        <p:tgtEl>
                                          <p:spTgt spid="946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46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46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4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6" dur="500"/>
                                        <p:tgtEl>
                                          <p:spTgt spid="946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4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5" dur="500"/>
                                        <p:tgtEl>
                                          <p:spTgt spid="946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4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6178" grpId="0"/>
      <p:bldP spid="946178" grpId="1"/>
      <p:bldP spid="946179" grpId="0" animBg="1"/>
      <p:bldP spid="946179" grpId="1" animBg="1"/>
      <p:bldP spid="946180" grpId="0" animBg="1"/>
      <p:bldP spid="946184" grpId="0" animBg="1"/>
      <p:bldP spid="946197" grpId="0"/>
      <p:bldP spid="946197" grpId="1"/>
      <p:bldP spid="946198" grpId="0" animBg="1"/>
      <p:bldP spid="946198" grpId="1" animBg="1"/>
      <p:bldP spid="946199" grpId="0" animBg="1"/>
      <p:bldP spid="946200" grpId="0"/>
      <p:bldP spid="946201" grpId="0"/>
      <p:bldP spid="946202" grpId="0" animBg="1"/>
      <p:bldP spid="946202" grpId="1" animBg="1"/>
      <p:bldP spid="946202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4307264-BDA6-42F4-985C-7FD5124CFF9E}" type="slidenum">
              <a:rPr lang="ru-RU">
                <a:latin typeface="Arial" pitchFamily="34" charset="0"/>
              </a:rPr>
              <a:pPr/>
              <a:t>30</a:t>
            </a:fld>
            <a:endParaRPr lang="ru-RU">
              <a:latin typeface="Arial" pitchFamily="34" charset="0"/>
            </a:endParaRPr>
          </a:p>
        </p:txBody>
      </p:sp>
      <p:sp>
        <p:nvSpPr>
          <p:cNvPr id="900098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8785225" cy="6826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tIns="82800" bIns="82800">
            <a:spAutoFit/>
          </a:bodyPr>
          <a:lstStyle/>
          <a:p>
            <a:pPr algn="ctr">
              <a:defRPr/>
            </a:pPr>
            <a:r>
              <a:rPr lang="ru-RU" altLang="zh-TW" sz="34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Каноническое преобразование</a:t>
            </a:r>
            <a:r>
              <a:rPr lang="en-US" altLang="zh-TW" sz="34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新細明體" pitchFamily="18" charset="-120"/>
              </a:rPr>
              <a:t> </a:t>
            </a:r>
            <a:r>
              <a:rPr lang="en-US" altLang="zh-TW" sz="3400" b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  <a:ea typeface="新細明體" pitchFamily="18" charset="-120"/>
              </a:rPr>
              <a:t>F</a:t>
            </a:r>
            <a:r>
              <a:rPr lang="en-US" altLang="zh-TW" sz="3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新細明體" pitchFamily="18" charset="-120"/>
              </a:rPr>
              <a:t>:</a:t>
            </a:r>
            <a:r>
              <a:rPr lang="en-US" sz="3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AA</a:t>
            </a:r>
            <a:r>
              <a:rPr lang="ru-RU" altLang="zh-TW" sz="3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</a:t>
            </a:r>
            <a:r>
              <a:rPr lang="en-US" sz="3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AA</a:t>
            </a:r>
            <a:endParaRPr lang="ru-RU" sz="34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31754" name="Rectangle 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55" name="Rectangle 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56" name="Rectangle 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57" name="Rectangle 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58" name="Rectangle 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59" name="Rectangle 1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60" name="Rectangle 1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61" name="Rectangle 1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762" name="Text Box 13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31763" name="Picture 1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64" name="Text Box 15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900112" name="AutoShape 16"/>
          <p:cNvSpPr>
            <a:spLocks noChangeArrowheads="1"/>
          </p:cNvSpPr>
          <p:nvPr/>
        </p:nvSpPr>
        <p:spPr bwMode="auto">
          <a:xfrm>
            <a:off x="71438" y="927100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00113" name="Text Box 17"/>
          <p:cNvSpPr txBox="1">
            <a:spLocks noChangeArrowheads="1"/>
          </p:cNvSpPr>
          <p:nvPr/>
        </p:nvSpPr>
        <p:spPr bwMode="auto">
          <a:xfrm>
            <a:off x="611188" y="2811463"/>
            <a:ext cx="8353425" cy="977900"/>
          </a:xfrm>
          <a:prstGeom prst="rect">
            <a:avLst/>
          </a:prstGeom>
          <a:noFill/>
          <a:ln w="9525">
            <a:solidFill>
              <a:srgbClr val="D0CBB4"/>
            </a:solidFill>
            <a:miter lim="800000"/>
            <a:headEnd/>
            <a:tailEnd/>
          </a:ln>
        </p:spPr>
        <p:txBody>
          <a:bodyPr bIns="82800" anchor="ctr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ru-RU" altLang="zh-TW" sz="2400" b="0">
                <a:latin typeface="Times New Roman" pitchFamily="18" charset="0"/>
                <a:sym typeface="Symbol" pitchFamily="18" charset="2"/>
              </a:rPr>
              <a:t>Каноническая спецификация эквивалентна исходной:</a:t>
            </a:r>
            <a:endParaRPr lang="en-US" altLang="zh-TW" sz="2400" b="0">
              <a:latin typeface="Times New Roman" pitchFamily="18" charset="0"/>
              <a:ea typeface="新細明體" pitchFamily="18" charset="-120"/>
              <a:sym typeface="Symbol" pitchFamily="18" charset="2"/>
            </a:endParaRPr>
          </a:p>
          <a:p>
            <a:pPr algn="ctr">
              <a:spcBef>
                <a:spcPct val="30000"/>
              </a:spcBef>
            </a:pPr>
            <a:r>
              <a:rPr lang="ru-RU" sz="2400" b="0">
                <a:sym typeface="Symbol" pitchFamily="18" charset="2"/>
              </a:rPr>
              <a:t></a:t>
            </a:r>
            <a:r>
              <a:rPr lang="en-US" sz="2400">
                <a:sym typeface="Symbol" pitchFamily="18" charset="2"/>
              </a:rPr>
              <a:t>SAA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 </a:t>
            </a:r>
            <a:r>
              <a:rPr lang="ru-RU" sz="240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 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400" b="0"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</a:rPr>
              <a:t>ioco</a:t>
            </a:r>
            <a:r>
              <a:rPr lang="en-US" sz="2400" b="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400" b="0">
                <a:sym typeface="Symbol" pitchFamily="18" charset="2"/>
              </a:rPr>
              <a:t> </a:t>
            </a:r>
            <a:r>
              <a:rPr lang="en-US" altLang="zh-TW" sz="2400" b="0">
                <a:latin typeface="Arial Black" pitchFamily="34" charset="0"/>
                <a:ea typeface="新細明體" pitchFamily="18" charset="-120"/>
                <a:sym typeface="Symbol" pitchFamily="18" charset="2"/>
              </a:rPr>
              <a:t>F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(S)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  </a:t>
            </a:r>
            <a:r>
              <a:rPr lang="ru-RU" altLang="zh-TW" sz="2400" b="0">
                <a:sym typeface="Symbol" pitchFamily="18" charset="2"/>
              </a:rPr>
              <a:t> 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 &amp; </a:t>
            </a:r>
            <a:r>
              <a:rPr lang="ru-RU" altLang="zh-TW" sz="2400" b="0">
                <a:sym typeface="Symbol" pitchFamily="18" charset="2"/>
              </a:rPr>
              <a:t> 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  </a:t>
            </a:r>
            <a:r>
              <a:rPr lang="en-US" altLang="zh-TW" sz="2400" b="0">
                <a:latin typeface="Arial Black" pitchFamily="34" charset="0"/>
                <a:ea typeface="新細明體" pitchFamily="18" charset="-120"/>
                <a:sym typeface="Symbol" pitchFamily="18" charset="2"/>
              </a:rPr>
              <a:t>F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(S)</a:t>
            </a:r>
            <a:r>
              <a:rPr lang="ru-RU" altLang="zh-TW" sz="2400">
                <a:sym typeface="Symbol" pitchFamily="18" charset="2"/>
              </a:rPr>
              <a:t> 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</a:rPr>
              <a:t>ioco</a:t>
            </a:r>
            <a:r>
              <a:rPr lang="en-US" sz="2400" b="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400" b="0"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4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.</a:t>
            </a:r>
            <a:endParaRPr lang="ru-RU" sz="2400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900114" name="Text Box 18"/>
          <p:cNvSpPr txBox="1">
            <a:spLocks noChangeArrowheads="1"/>
          </p:cNvSpPr>
          <p:nvPr/>
        </p:nvSpPr>
        <p:spPr bwMode="auto">
          <a:xfrm>
            <a:off x="611188" y="909638"/>
            <a:ext cx="8353425" cy="1854200"/>
          </a:xfrm>
          <a:prstGeom prst="rect">
            <a:avLst/>
          </a:prstGeom>
          <a:noFill/>
          <a:ln w="9525">
            <a:solidFill>
              <a:srgbClr val="D0CBB4"/>
            </a:solidFill>
            <a:miter lim="800000"/>
            <a:headEnd/>
            <a:tailEnd/>
          </a:ln>
        </p:spPr>
        <p:txBody>
          <a:bodyPr bIns="82800" anchor="ctr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ru-RU" altLang="zh-TW" sz="2400" b="0">
                <a:latin typeface="Times New Roman" pitchFamily="18" charset="0"/>
                <a:sym typeface="Symbol" pitchFamily="18" charset="2"/>
              </a:rPr>
              <a:t>Спецификация системы </a:t>
            </a:r>
            <a:r>
              <a:rPr lang="ru-RU" altLang="zh-TW" sz="2400" b="0" i="1">
                <a:latin typeface="Times New Roman" pitchFamily="18" charset="0"/>
                <a:sym typeface="Symbol" pitchFamily="18" charset="2"/>
              </a:rPr>
              <a:t>корректна</a:t>
            </a:r>
            <a:r>
              <a:rPr lang="ru-RU" altLang="zh-TW" sz="2400" b="0">
                <a:latin typeface="Times New Roman" pitchFamily="18" charset="0"/>
                <a:sym typeface="Symbol" pitchFamily="18" charset="2"/>
              </a:rPr>
              <a:t> </a:t>
            </a:r>
            <a:br>
              <a:rPr lang="ru-RU" altLang="zh-TW" sz="2400" b="0">
                <a:latin typeface="Times New Roman" pitchFamily="18" charset="0"/>
                <a:sym typeface="Symbol" pitchFamily="18" charset="2"/>
              </a:rPr>
            </a:br>
            <a:r>
              <a:rPr lang="ru-RU" altLang="zh-TW" sz="2400" b="0">
                <a:latin typeface="Times New Roman" pitchFamily="18" charset="0"/>
                <a:sym typeface="Symbol" pitchFamily="18" charset="2"/>
              </a:rPr>
              <a:t>= композиция любых конформных реализаций конформна:</a:t>
            </a:r>
          </a:p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2400">
                <a:sym typeface="Symbol" pitchFamily="18" charset="2"/>
              </a:rPr>
              <a:t>S</a:t>
            </a:r>
            <a:r>
              <a:rPr lang="en-US" sz="2400" baseline="-25000">
                <a:sym typeface="Symbol" pitchFamily="18" charset="2"/>
              </a:rPr>
              <a:t>1</a:t>
            </a:r>
            <a:r>
              <a:rPr lang="en-US" sz="2400" b="0">
                <a:sym typeface="Symbol" pitchFamily="18" charset="2"/>
              </a:rPr>
              <a:t>,</a:t>
            </a:r>
            <a:r>
              <a:rPr lang="en-US" sz="2400">
                <a:sym typeface="Symbol" pitchFamily="18" charset="2"/>
              </a:rPr>
              <a:t>S</a:t>
            </a:r>
            <a:r>
              <a:rPr lang="en-US" sz="2400" baseline="-25000">
                <a:sym typeface="Symbol" pitchFamily="18" charset="2"/>
              </a:rPr>
              <a:t>2</a:t>
            </a:r>
            <a:r>
              <a:rPr lang="en-US" sz="2400" b="0">
                <a:sym typeface="Symbol" pitchFamily="18" charset="2"/>
              </a:rPr>
              <a:t></a:t>
            </a:r>
            <a:r>
              <a:rPr lang="en-US" sz="2400">
                <a:sym typeface="Symbol" pitchFamily="18" charset="2"/>
              </a:rPr>
              <a:t>AA : </a:t>
            </a:r>
            <a:r>
              <a:rPr lang="en-US" sz="2400" b="0">
                <a:latin typeface="Impact" pitchFamily="34" charset="0"/>
                <a:sym typeface="Symbol" pitchFamily="18" charset="2"/>
              </a:rPr>
              <a:t>Corr</a:t>
            </a:r>
            <a:r>
              <a:rPr lang="en-US" sz="2400" b="0">
                <a:sym typeface="Symbol" pitchFamily="18" charset="2"/>
              </a:rPr>
              <a:t>(</a:t>
            </a:r>
            <a:r>
              <a:rPr lang="en-US" sz="2400">
                <a:sym typeface="Symbol" pitchFamily="18" charset="2"/>
              </a:rPr>
              <a:t>S</a:t>
            </a:r>
            <a:r>
              <a:rPr lang="en-US" sz="2400" baseline="-25000">
                <a:sym typeface="Symbol" pitchFamily="18" charset="2"/>
              </a:rPr>
              <a:t>1</a:t>
            </a:r>
            <a:r>
              <a:rPr lang="en-US" sz="2400" b="0">
                <a:sym typeface="Symbol" pitchFamily="18" charset="2"/>
              </a:rPr>
              <a:t>,</a:t>
            </a:r>
            <a:r>
              <a:rPr lang="en-US" sz="2400">
                <a:sym typeface="Symbol" pitchFamily="18" charset="2"/>
              </a:rPr>
              <a:t>S</a:t>
            </a:r>
            <a:r>
              <a:rPr lang="en-US" sz="2400" baseline="-25000">
                <a:sym typeface="Symbol" pitchFamily="18" charset="2"/>
              </a:rPr>
              <a:t>2</a:t>
            </a:r>
            <a:r>
              <a:rPr lang="en-US" sz="2400" b="0">
                <a:sym typeface="Symbol" pitchFamily="18" charset="2"/>
              </a:rPr>
              <a:t>) =</a:t>
            </a:r>
            <a:r>
              <a:rPr lang="en-US" sz="2400" b="0" baseline="-25000">
                <a:sym typeface="Symbol" pitchFamily="18" charset="2"/>
              </a:rPr>
              <a:t>def</a:t>
            </a:r>
            <a:r>
              <a:rPr lang="en-US" sz="2400" b="0">
                <a:sym typeface="Symbol" pitchFamily="18" charset="2"/>
              </a:rPr>
              <a:t>  </a:t>
            </a:r>
            <a:r>
              <a:rPr lang="en-US" sz="2400">
                <a:sym typeface="Symbol" pitchFamily="18" charset="2"/>
              </a:rPr>
              <a:t>{</a:t>
            </a:r>
            <a:r>
              <a:rPr lang="en-US" sz="2400" b="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S</a:t>
            </a:r>
            <a:r>
              <a:rPr lang="en-US" sz="2400" b="0">
                <a:sym typeface="Symbol" pitchFamily="18" charset="2"/>
              </a:rPr>
              <a:t></a:t>
            </a:r>
            <a:r>
              <a:rPr lang="en-US" sz="2400">
                <a:sym typeface="Symbol" pitchFamily="18" charset="2"/>
              </a:rPr>
              <a:t>AA</a:t>
            </a:r>
            <a:r>
              <a:rPr lang="en-US" sz="2400" b="0">
                <a:sym typeface="Symbol" pitchFamily="18" charset="2"/>
              </a:rPr>
              <a:t> | </a:t>
            </a:r>
            <a:r>
              <a:rPr lang="ru-RU" sz="2400" b="0">
                <a:sym typeface="Symbol" pitchFamily="18" charset="2"/>
              </a:rPr>
              <a:t></a:t>
            </a:r>
            <a:r>
              <a:rPr lang="en-US" sz="2400">
                <a:sym typeface="Symbol" pitchFamily="18" charset="2"/>
              </a:rPr>
              <a:t>I</a:t>
            </a:r>
            <a:r>
              <a:rPr lang="en-US" sz="2400" baseline="-25000">
                <a:sym typeface="Symbol" pitchFamily="18" charset="2"/>
              </a:rPr>
              <a:t>1</a:t>
            </a:r>
            <a:r>
              <a:rPr lang="en-US" sz="2400" b="0">
                <a:sym typeface="Symbol" pitchFamily="18" charset="2"/>
              </a:rPr>
              <a:t>,</a:t>
            </a:r>
            <a:r>
              <a:rPr lang="en-US" sz="2400">
                <a:sym typeface="Symbol" pitchFamily="18" charset="2"/>
              </a:rPr>
              <a:t>I</a:t>
            </a:r>
            <a:r>
              <a:rPr lang="en-US" sz="2400" baseline="-25000">
                <a:sym typeface="Symbol" pitchFamily="18" charset="2"/>
              </a:rPr>
              <a:t>2</a:t>
            </a:r>
            <a:r>
              <a:rPr lang="en-US" sz="2400">
                <a:sym typeface="Symbol" pitchFamily="18" charset="2"/>
              </a:rPr>
              <a:t>AA</a:t>
            </a:r>
          </a:p>
          <a:p>
            <a:pPr algn="r">
              <a:spcBef>
                <a:spcPct val="40000"/>
              </a:spcBef>
            </a:pP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(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1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</a:rPr>
              <a:t>ioco</a:t>
            </a:r>
            <a:r>
              <a:rPr lang="en-US" sz="2400" b="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1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  &amp; 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2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</a:rPr>
              <a:t>ioco</a:t>
            </a:r>
            <a:r>
              <a:rPr lang="en-US" sz="2400" b="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2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)  </a:t>
            </a:r>
            <a:r>
              <a:rPr lang="ru-RU" altLang="zh-TW" sz="2400" b="0">
                <a:sym typeface="Symbol" pitchFamily="18" charset="2"/>
              </a:rPr>
              <a:t>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 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1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2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  </a:t>
            </a:r>
            <a:r>
              <a:rPr lang="en-US" sz="2400" i="1">
                <a:latin typeface="Times New Roman" pitchFamily="18" charset="0"/>
              </a:rPr>
              <a:t>ioco</a:t>
            </a:r>
            <a:r>
              <a:rPr lang="en-US" sz="2400" b="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S</a:t>
            </a:r>
            <a:r>
              <a:rPr lang="en-US" sz="2400" b="0">
                <a:sym typeface="Symbol" pitchFamily="18" charset="2"/>
              </a:rPr>
              <a:t>  </a:t>
            </a:r>
            <a:r>
              <a:rPr lang="en-US" sz="2400">
                <a:sym typeface="Symbol" pitchFamily="18" charset="2"/>
              </a:rPr>
              <a:t>}</a:t>
            </a:r>
            <a:r>
              <a:rPr lang="ru-RU" altLang="zh-TW" sz="2400" b="0">
                <a:latin typeface="Times New Roman" pitchFamily="18" charset="0"/>
                <a:sym typeface="Symbol" pitchFamily="18" charset="2"/>
              </a:rPr>
              <a:t>.</a:t>
            </a:r>
            <a:endParaRPr lang="ru-RU" sz="2400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900115" name="Text Box 19"/>
          <p:cNvSpPr txBox="1">
            <a:spLocks noChangeArrowheads="1"/>
          </p:cNvSpPr>
          <p:nvPr/>
        </p:nvSpPr>
        <p:spPr bwMode="auto">
          <a:xfrm>
            <a:off x="611188" y="3836988"/>
            <a:ext cx="8353425" cy="996950"/>
          </a:xfrm>
          <a:prstGeom prst="rect">
            <a:avLst/>
          </a:prstGeom>
          <a:noFill/>
          <a:ln w="9525">
            <a:solidFill>
              <a:srgbClr val="D0CBB4"/>
            </a:solidFill>
            <a:miter lim="800000"/>
            <a:headEnd/>
            <a:tailEnd/>
          </a:ln>
        </p:spPr>
        <p:txBody>
          <a:bodyPr bIns="82800" anchor="ctr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ru-RU" sz="2400" b="0">
                <a:latin typeface="Times New Roman" pitchFamily="18" charset="0"/>
                <a:sym typeface="Symbol" pitchFamily="18" charset="2"/>
              </a:rPr>
              <a:t>Косая композиция = композиция канонических спецификаций</a:t>
            </a:r>
          </a:p>
          <a:p>
            <a:pPr algn="ctr">
              <a:spcBef>
                <a:spcPct val="35000"/>
              </a:spcBef>
            </a:pPr>
            <a:r>
              <a:rPr lang="en-US" altLang="zh-TW" sz="24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1</a:t>
            </a:r>
            <a:r>
              <a:rPr lang="ru-RU" altLang="zh-TW" sz="2400" b="0">
                <a:sym typeface="Symbol" pitchFamily="18" charset="2"/>
              </a:rPr>
              <a:t> </a:t>
            </a:r>
            <a:r>
              <a:rPr lang="en-US" altLang="zh-TW" sz="2400" i="1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ru-RU" altLang="zh-TW" sz="2400" b="0">
                <a:sym typeface="Euclid Math One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2</a:t>
            </a:r>
            <a:r>
              <a:rPr lang="ru-RU" altLang="zh-TW" sz="2400" b="0">
                <a:sym typeface="Symbol" pitchFamily="18" charset="2"/>
              </a:rPr>
              <a:t>   =</a:t>
            </a:r>
            <a:r>
              <a:rPr lang="en-US" sz="2400" b="0" baseline="-25000">
                <a:sym typeface="Symbol" pitchFamily="18" charset="2"/>
              </a:rPr>
              <a:t>def</a:t>
            </a:r>
            <a:r>
              <a:rPr lang="ru-RU" altLang="zh-TW" sz="2400" b="0">
                <a:sym typeface="Symbol" pitchFamily="18" charset="2"/>
              </a:rPr>
              <a:t>   </a:t>
            </a:r>
            <a:r>
              <a:rPr lang="en-US" altLang="zh-TW" sz="2400" b="0">
                <a:latin typeface="Arial Black" pitchFamily="34" charset="0"/>
                <a:ea typeface="新細明體" pitchFamily="18" charset="-120"/>
                <a:sym typeface="Symbol" pitchFamily="18" charset="2"/>
              </a:rPr>
              <a:t>F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(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1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)</a:t>
            </a:r>
            <a:r>
              <a:rPr lang="ru-RU" altLang="zh-TW" sz="2400"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ru-RU" altLang="zh-TW" sz="2400" b="0">
                <a:sym typeface="Euclid Math One" pitchFamily="18" charset="2"/>
              </a:rPr>
              <a:t> </a:t>
            </a:r>
            <a:r>
              <a:rPr lang="en-US" altLang="zh-TW" sz="2400" b="0">
                <a:latin typeface="Arial Black" pitchFamily="34" charset="0"/>
                <a:ea typeface="新細明體" pitchFamily="18" charset="-120"/>
                <a:sym typeface="Symbol" pitchFamily="18" charset="2"/>
              </a:rPr>
              <a:t>F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(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2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)</a:t>
            </a:r>
            <a:endParaRPr lang="ru-RU" sz="2400" b="0"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900116" name="Text Box 20"/>
          <p:cNvSpPr txBox="1">
            <a:spLocks noChangeArrowheads="1"/>
          </p:cNvSpPr>
          <p:nvPr/>
        </p:nvSpPr>
        <p:spPr bwMode="auto">
          <a:xfrm>
            <a:off x="611188" y="4894263"/>
            <a:ext cx="8353425" cy="1379537"/>
          </a:xfrm>
          <a:prstGeom prst="rect">
            <a:avLst/>
          </a:prstGeom>
          <a:noFill/>
          <a:ln w="9525">
            <a:solidFill>
              <a:srgbClr val="D0CBB4"/>
            </a:solidFill>
            <a:miter lim="800000"/>
            <a:headEnd/>
            <a:tailEnd/>
          </a:ln>
        </p:spPr>
        <p:txBody>
          <a:bodyPr bIns="82800" anchor="ctr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ru-RU" sz="2400" b="0">
                <a:latin typeface="Times New Roman" pitchFamily="18" charset="0"/>
                <a:sym typeface="Symbol" pitchFamily="18" charset="2"/>
              </a:rPr>
              <a:t>Косая композиция спецификаций </a:t>
            </a:r>
            <a:br>
              <a:rPr lang="ru-RU" sz="2400" b="0">
                <a:latin typeface="Times New Roman" pitchFamily="18" charset="0"/>
                <a:sym typeface="Symbol" pitchFamily="18" charset="2"/>
              </a:rPr>
            </a:br>
            <a:r>
              <a:rPr lang="en-US" sz="2400" b="0">
                <a:latin typeface="Times New Roman" pitchFamily="18" charset="0"/>
                <a:sym typeface="Symbol" pitchFamily="18" charset="2"/>
              </a:rPr>
              <a:t>- </a:t>
            </a:r>
            <a:r>
              <a:rPr lang="ru-RU" sz="2400" b="0">
                <a:latin typeface="Times New Roman" pitchFamily="18" charset="0"/>
                <a:sym typeface="Symbol" pitchFamily="18" charset="2"/>
              </a:rPr>
              <a:t>самая сильная корректная спецификация системы:</a:t>
            </a:r>
          </a:p>
          <a:p>
            <a:pPr>
              <a:spcBef>
                <a:spcPct val="40000"/>
              </a:spcBef>
            </a:pPr>
            <a:r>
              <a:rPr lang="en-US" altLang="zh-TW" sz="24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1</a:t>
            </a:r>
            <a:r>
              <a:rPr lang="en-US" altLang="zh-TW" sz="2400" i="1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2</a:t>
            </a:r>
            <a:r>
              <a:rPr lang="ru-RU" altLang="zh-TW" sz="2400">
                <a:sym typeface="Symbol" pitchFamily="18" charset="2"/>
              </a:rPr>
              <a:t>  </a:t>
            </a:r>
            <a:r>
              <a:rPr lang="ru-RU" altLang="zh-TW" sz="2400" b="0">
                <a:sym typeface="Symbol" pitchFamily="18" charset="2"/>
              </a:rPr>
              <a:t></a:t>
            </a:r>
            <a:r>
              <a:rPr lang="en-US" sz="2400" b="0">
                <a:latin typeface="Impact" pitchFamily="34" charset="0"/>
                <a:sym typeface="Symbol" pitchFamily="18" charset="2"/>
              </a:rPr>
              <a:t>Corr</a:t>
            </a:r>
            <a:r>
              <a:rPr lang="en-US" sz="2400" b="0">
                <a:sym typeface="Symbol" pitchFamily="18" charset="2"/>
              </a:rPr>
              <a:t>(</a:t>
            </a:r>
            <a:r>
              <a:rPr lang="en-US" sz="2400">
                <a:sym typeface="Symbol" pitchFamily="18" charset="2"/>
              </a:rPr>
              <a:t>S</a:t>
            </a:r>
            <a:r>
              <a:rPr lang="en-US" sz="2400" baseline="-25000">
                <a:sym typeface="Symbol" pitchFamily="18" charset="2"/>
              </a:rPr>
              <a:t>1</a:t>
            </a:r>
            <a:r>
              <a:rPr lang="en-US" sz="2400" b="0">
                <a:sym typeface="Symbol" pitchFamily="18" charset="2"/>
              </a:rPr>
              <a:t>,</a:t>
            </a:r>
            <a:r>
              <a:rPr lang="en-US" sz="2400">
                <a:sym typeface="Symbol" pitchFamily="18" charset="2"/>
              </a:rPr>
              <a:t>S</a:t>
            </a:r>
            <a:r>
              <a:rPr lang="en-US" sz="2400" baseline="-25000">
                <a:sym typeface="Symbol" pitchFamily="18" charset="2"/>
              </a:rPr>
              <a:t>2</a:t>
            </a:r>
            <a:r>
              <a:rPr lang="en-US" sz="2400" b="0">
                <a:sym typeface="Symbol" pitchFamily="18" charset="2"/>
              </a:rPr>
              <a:t>) </a:t>
            </a:r>
            <a:r>
              <a:rPr lang="ru-RU" sz="2400" b="0">
                <a:sym typeface="Symbol" pitchFamily="18" charset="2"/>
              </a:rPr>
              <a:t>  </a:t>
            </a:r>
            <a:r>
              <a:rPr lang="en-US" sz="2400" b="0">
                <a:sym typeface="Symbol" pitchFamily="18" charset="2"/>
              </a:rPr>
              <a:t>&amp;</a:t>
            </a:r>
            <a:r>
              <a:rPr lang="ru-RU" sz="2400" b="0">
                <a:sym typeface="Symbol" pitchFamily="18" charset="2"/>
              </a:rPr>
              <a:t>  </a:t>
            </a:r>
            <a:r>
              <a:rPr lang="en-US" sz="2400">
                <a:sym typeface="Symbol" pitchFamily="18" charset="2"/>
              </a:rPr>
              <a:t>S</a:t>
            </a:r>
            <a:r>
              <a:rPr lang="ru-RU" sz="2400" b="0">
                <a:sym typeface="Symbol" pitchFamily="18" charset="2"/>
              </a:rPr>
              <a:t> </a:t>
            </a:r>
            <a:r>
              <a:rPr lang="en-US" sz="2400">
                <a:sym typeface="Symbol" pitchFamily="18" charset="2"/>
              </a:rPr>
              <a:t></a:t>
            </a:r>
            <a:r>
              <a:rPr lang="en-US" sz="2400" b="0">
                <a:latin typeface="Impact" pitchFamily="34" charset="0"/>
                <a:sym typeface="Symbol" pitchFamily="18" charset="2"/>
              </a:rPr>
              <a:t>Corr</a:t>
            </a:r>
            <a:r>
              <a:rPr lang="en-US" sz="2400" b="0">
                <a:sym typeface="Symbol" pitchFamily="18" charset="2"/>
              </a:rPr>
              <a:t>(</a:t>
            </a:r>
            <a:r>
              <a:rPr lang="en-US" sz="2400">
                <a:sym typeface="Symbol" pitchFamily="18" charset="2"/>
              </a:rPr>
              <a:t>S</a:t>
            </a:r>
            <a:r>
              <a:rPr lang="en-US" sz="2400" baseline="-25000">
                <a:sym typeface="Symbol" pitchFamily="18" charset="2"/>
              </a:rPr>
              <a:t>1</a:t>
            </a:r>
            <a:r>
              <a:rPr lang="en-US" sz="2400" b="0">
                <a:sym typeface="Symbol" pitchFamily="18" charset="2"/>
              </a:rPr>
              <a:t>,</a:t>
            </a:r>
            <a:r>
              <a:rPr lang="en-US" sz="2400">
                <a:sym typeface="Symbol" pitchFamily="18" charset="2"/>
              </a:rPr>
              <a:t>S</a:t>
            </a:r>
            <a:r>
              <a:rPr lang="en-US" sz="2400" baseline="-25000">
                <a:sym typeface="Symbol" pitchFamily="18" charset="2"/>
              </a:rPr>
              <a:t>2</a:t>
            </a:r>
            <a:r>
              <a:rPr lang="en-US" sz="2400" b="0">
                <a:sym typeface="Symbol" pitchFamily="18" charset="2"/>
              </a:rPr>
              <a:t>)</a:t>
            </a:r>
            <a:r>
              <a:rPr lang="ru-RU" sz="2400" b="0">
                <a:sym typeface="Symbol" pitchFamily="18" charset="2"/>
              </a:rPr>
              <a:t>  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1</a:t>
            </a:r>
            <a:r>
              <a:rPr lang="en-US" altLang="zh-TW" sz="2400" i="1">
                <a:ea typeface="新細明體" pitchFamily="18" charset="-120"/>
                <a:sym typeface="Euclid Math One" pitchFamily="18" charset="2"/>
              </a:rPr>
              <a:t>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400" baseline="-25000">
                <a:ea typeface="新細明體" pitchFamily="18" charset="-120"/>
                <a:sym typeface="Symbol" pitchFamily="18" charset="2"/>
              </a:rPr>
              <a:t>2</a:t>
            </a:r>
            <a:r>
              <a:rPr lang="ru-RU" altLang="zh-TW" sz="2400" b="0">
                <a:sym typeface="Symbol" pitchFamily="18" charset="2"/>
              </a:rPr>
              <a:t> 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4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400" i="1">
                <a:latin typeface="Times New Roman" pitchFamily="18" charset="0"/>
              </a:rPr>
              <a:t>ioco</a:t>
            </a:r>
            <a:r>
              <a:rPr lang="en-US" sz="2400" b="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en-US" altLang="zh-TW" sz="2400" b="0"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400" b="0">
                <a:sym typeface="Symbol" pitchFamily="18" charset="2"/>
              </a:rPr>
              <a:t> </a:t>
            </a:r>
            <a:r>
              <a:rPr lang="en-US" altLang="zh-TW" sz="2400"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400" b="0">
                <a:latin typeface="Times New Roman" pitchFamily="18" charset="0"/>
                <a:sym typeface="Symbol" pitchFamily="18" charset="2"/>
              </a:rPr>
              <a:t>.</a:t>
            </a:r>
            <a:endParaRPr lang="ru-RU" sz="2400" b="0">
              <a:latin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900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900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1" presetClass="emph" presetSubtype="6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0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0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00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532 L -3.33333E-6 0.28217 " pathEditMode="relative" rAng="0" ptsTypes="AA">
                                      <p:cBhvr>
                                        <p:cTn id="17" dur="100" fill="hold"/>
                                        <p:tgtEl>
                                          <p:spTgt spid="900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"/>
                            </p:stCondLst>
                            <p:childTnLst>
                              <p:par>
                                <p:cTn id="19" presetID="1" presetClass="emph" presetSubtype="6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00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00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00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28218 L -3.33333E-6 0.44491 " pathEditMode="relative" rAng="0" ptsTypes="AA">
                                      <p:cBhvr>
                                        <p:cTn id="26" dur="100" fill="hold"/>
                                        <p:tgtEl>
                                          <p:spTgt spid="900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"/>
                            </p:stCondLst>
                            <p:childTnLst>
                              <p:par>
                                <p:cTn id="28" presetID="1" presetClass="emph" presetSubtype="6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00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00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00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44491 L -3.33333E-6 0.61296 " pathEditMode="relative" rAng="0" ptsTypes="AA">
                                      <p:cBhvr>
                                        <p:cTn id="35" dur="100" fill="hold"/>
                                        <p:tgtEl>
                                          <p:spTgt spid="900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"/>
                            </p:stCondLst>
                            <p:childTnLst>
                              <p:par>
                                <p:cTn id="37" presetID="1" presetClass="emph" presetSubtype="6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00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00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00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0112" grpId="0" animBg="1"/>
      <p:bldP spid="900112" grpId="1" animBg="1"/>
      <p:bldP spid="900112" grpId="2" animBg="1"/>
      <p:bldP spid="900112" grpId="3" animBg="1"/>
      <p:bldP spid="900113" grpId="0" animBg="1"/>
      <p:bldP spid="900114" grpId="0" animBg="1"/>
      <p:bldP spid="900115" grpId="0" animBg="1"/>
      <p:bldP spid="9001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D36C438-DBDC-4571-BF32-E443FB0598CF}" type="slidenum">
              <a:rPr lang="ru-RU">
                <a:latin typeface="Arial" pitchFamily="34" charset="0"/>
              </a:rPr>
              <a:pPr/>
              <a:t>31</a:t>
            </a:fld>
            <a:endParaRPr lang="ru-RU">
              <a:latin typeface="Arial" pitchFamily="34" charset="0"/>
            </a:endParaRPr>
          </a:p>
        </p:txBody>
      </p:sp>
      <p:sp>
        <p:nvSpPr>
          <p:cNvPr id="903182" name="Text Box 14"/>
          <p:cNvSpPr txBox="1">
            <a:spLocks noChangeArrowheads="1"/>
          </p:cNvSpPr>
          <p:nvPr/>
        </p:nvSpPr>
        <p:spPr bwMode="auto">
          <a:xfrm>
            <a:off x="503238" y="260350"/>
            <a:ext cx="8245475" cy="11445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/>
          <a:lstStyle/>
          <a:p>
            <a:pPr algn="ctr">
              <a:defRPr/>
            </a:pPr>
            <a:r>
              <a:rPr lang="ru-RU" altLang="zh-TW" sz="34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Существование канонического преобразования</a:t>
            </a:r>
            <a:endParaRPr lang="en-US" altLang="zh-TW" sz="40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新細明體" pitchFamily="18" charset="-120"/>
            </a:endParaRPr>
          </a:p>
        </p:txBody>
      </p:sp>
      <p:sp>
        <p:nvSpPr>
          <p:cNvPr id="903184" name="Text Box 16"/>
          <p:cNvSpPr txBox="1">
            <a:spLocks noChangeArrowheads="1"/>
          </p:cNvSpPr>
          <p:nvPr/>
        </p:nvSpPr>
        <p:spPr bwMode="auto">
          <a:xfrm>
            <a:off x="287338" y="1520825"/>
            <a:ext cx="8640762" cy="2349500"/>
          </a:xfrm>
          <a:prstGeom prst="rect">
            <a:avLst/>
          </a:prstGeom>
          <a:solidFill>
            <a:srgbClr val="E8F5FC"/>
          </a:solidFill>
          <a:ln w="12700">
            <a:solidFill>
              <a:srgbClr val="3366FF"/>
            </a:solidFill>
            <a:miter lim="800000"/>
            <a:headEnd/>
            <a:tailEnd/>
          </a:ln>
        </p:spPr>
        <p:txBody>
          <a:bodyPr lIns="90000" tIns="46800" rIns="90000" bIns="118800"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200" b="0">
                <a:latin typeface="Times New Roman" pitchFamily="18" charset="0"/>
                <a:sym typeface="Symbol" pitchFamily="18" charset="2"/>
              </a:rPr>
              <a:t>Каноническое преобразование эквивалентно объединению конформных реализаций: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altLang="zh-TW" sz="2800" b="0">
                <a:latin typeface="Arial Black" pitchFamily="34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(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)  =</a:t>
            </a:r>
            <a:r>
              <a:rPr lang="en-US" altLang="zh-TW" sz="2800" b="0" baseline="-25000">
                <a:ea typeface="新細明體" pitchFamily="18" charset="-120"/>
                <a:sym typeface="Symbol" pitchFamily="18" charset="2"/>
              </a:rPr>
              <a:t>def</a:t>
            </a:r>
            <a:r>
              <a:rPr lang="ru-RU" altLang="zh-TW" sz="2800" b="0">
                <a:sym typeface="Symbol" pitchFamily="18" charset="2"/>
              </a:rPr>
              <a:t> 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800" b="0">
                <a:sym typeface="Symbol" pitchFamily="18" charset="2"/>
              </a:rPr>
              <a:t>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800" b="0">
                <a:sym typeface="Symbol" pitchFamily="18" charset="2"/>
              </a:rPr>
              <a:t>{ </a:t>
            </a:r>
            <a:r>
              <a:rPr lang="en-US" sz="2800">
                <a:sym typeface="Symbol" pitchFamily="18" charset="2"/>
              </a:rPr>
              <a:t>I</a:t>
            </a:r>
            <a:r>
              <a:rPr lang="en-US" sz="2800" b="0">
                <a:sym typeface="Symbol" pitchFamily="18" charset="2"/>
              </a:rPr>
              <a:t></a:t>
            </a:r>
            <a:r>
              <a:rPr lang="en-US" sz="2800">
                <a:sym typeface="Symbol" pitchFamily="18" charset="2"/>
              </a:rPr>
              <a:t>AA </a:t>
            </a:r>
            <a:r>
              <a:rPr lang="en-US" sz="2800" b="0">
                <a:sym typeface="Symbol" pitchFamily="18" charset="2"/>
              </a:rPr>
              <a:t>| 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I</a:t>
            </a:r>
            <a:r>
              <a:rPr lang="ru-RU" altLang="zh-TW" sz="2800">
                <a:sym typeface="Symbol" pitchFamily="18" charset="2"/>
              </a:rPr>
              <a:t> </a:t>
            </a:r>
            <a:r>
              <a:rPr lang="en-US" sz="2800" i="1">
                <a:latin typeface="Times New Roman" pitchFamily="18" charset="0"/>
              </a:rPr>
              <a:t>ioco</a:t>
            </a:r>
            <a:r>
              <a:rPr lang="en-US" sz="2800" b="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800" b="0">
                <a:sym typeface="Symbol" pitchFamily="18" charset="2"/>
              </a:rPr>
              <a:t> </a:t>
            </a:r>
            <a:r>
              <a:rPr lang="en-US" sz="2800" b="0">
                <a:sym typeface="Symbol" pitchFamily="18" charset="2"/>
              </a:rPr>
              <a:t>}</a:t>
            </a:r>
            <a:endParaRPr lang="ru-RU" sz="2800" b="0">
              <a:sym typeface="Symbol" pitchFamily="18" charset="2"/>
            </a:endParaRP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altLang="zh-TW" sz="2800" b="0">
                <a:latin typeface="Arial Black" pitchFamily="34" charset="0"/>
                <a:ea typeface="新細明體" pitchFamily="18" charset="-120"/>
                <a:sym typeface="Symbol" pitchFamily="18" charset="2"/>
              </a:rPr>
              <a:t>F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(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)</a:t>
            </a:r>
            <a:r>
              <a:rPr lang="ru-RU" altLang="zh-TW" sz="2800" b="0">
                <a:sym typeface="Symbol" pitchFamily="18" charset="2"/>
              </a:rPr>
              <a:t> 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 </a:t>
            </a:r>
            <a:r>
              <a:rPr lang="en-US" sz="2800" i="1">
                <a:latin typeface="Times New Roman" pitchFamily="18" charset="0"/>
              </a:rPr>
              <a:t>ioco</a:t>
            </a:r>
            <a:r>
              <a:rPr lang="en-US" sz="2800" b="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ru-RU" altLang="zh-TW" sz="2800" b="0">
                <a:sym typeface="Symbol" pitchFamily="18" charset="2"/>
              </a:rPr>
              <a:t> 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800" b="0">
                <a:latin typeface="Arial Black" pitchFamily="34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(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)</a:t>
            </a:r>
            <a:r>
              <a:rPr lang="ru-RU" sz="2800" b="0">
                <a:sym typeface="Symbol" pitchFamily="18" charset="2"/>
              </a:rPr>
              <a:t> </a:t>
            </a:r>
            <a:r>
              <a:rPr lang="en-US" sz="2800" b="0">
                <a:sym typeface="Symbol" pitchFamily="18" charset="2"/>
              </a:rPr>
              <a:t>    &amp;     </a:t>
            </a:r>
            <a:r>
              <a:rPr lang="en-US" altLang="zh-TW" sz="2800" b="0">
                <a:latin typeface="Arial Black" pitchFamily="34" charset="0"/>
                <a:ea typeface="新細明體" pitchFamily="18" charset="-120"/>
                <a:sym typeface="Symbol" pitchFamily="18" charset="2"/>
              </a:rPr>
              <a:t>U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(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) </a:t>
            </a:r>
            <a:r>
              <a:rPr lang="ru-RU" sz="2800" b="0">
                <a:sym typeface="Symbol" pitchFamily="18" charset="2"/>
              </a:rPr>
              <a:t> </a:t>
            </a:r>
            <a:r>
              <a:rPr lang="en-US" sz="2800" i="1">
                <a:latin typeface="Times New Roman" pitchFamily="18" charset="0"/>
              </a:rPr>
              <a:t>ioco</a:t>
            </a:r>
            <a:r>
              <a:rPr lang="en-US" sz="2800" b="0" baseline="-25000">
                <a:latin typeface="Times New Roman" pitchFamily="18" charset="0"/>
                <a:sym typeface="Symbol" pitchFamily="18" charset="2"/>
              </a:rPr>
              <a:t></a:t>
            </a:r>
            <a:r>
              <a:rPr lang="ru-RU" altLang="zh-TW" sz="2800" b="0">
                <a:sym typeface="Symbol" pitchFamily="18" charset="2"/>
              </a:rPr>
              <a:t> 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2800" b="0">
                <a:latin typeface="Arial Black" pitchFamily="34" charset="0"/>
                <a:ea typeface="新細明體" pitchFamily="18" charset="-120"/>
                <a:sym typeface="Symbol" pitchFamily="18" charset="2"/>
              </a:rPr>
              <a:t>F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(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)</a:t>
            </a:r>
            <a:endParaRPr lang="ru-RU" sz="2800" b="0">
              <a:sym typeface="Symbol" pitchFamily="18" charset="2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87338" y="4149725"/>
            <a:ext cx="1512887" cy="682625"/>
            <a:chOff x="1292" y="3249"/>
            <a:chExt cx="953" cy="430"/>
          </a:xfrm>
        </p:grpSpPr>
        <p:sp>
          <p:nvSpPr>
            <p:cNvPr id="32805" name="AutoShape 18"/>
            <p:cNvSpPr>
              <a:spLocks noChangeArrowheads="1"/>
            </p:cNvSpPr>
            <p:nvPr/>
          </p:nvSpPr>
          <p:spPr bwMode="auto">
            <a:xfrm flipV="1">
              <a:off x="1292" y="3249"/>
              <a:ext cx="953" cy="363"/>
            </a:xfrm>
            <a:prstGeom prst="triangle">
              <a:avLst>
                <a:gd name="adj" fmla="val 50000"/>
              </a:avLst>
            </a:prstGeom>
            <a:solidFill>
              <a:srgbClr val="FBCDF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/>
              <a:r>
                <a:rPr lang="ru-RU" sz="2400"/>
                <a:t>1</a:t>
              </a:r>
            </a:p>
          </p:txBody>
        </p:sp>
        <p:sp>
          <p:nvSpPr>
            <p:cNvPr id="32806" name="Oval 19"/>
            <p:cNvSpPr>
              <a:spLocks noChangeAspect="1" noChangeArrowheads="1"/>
            </p:cNvSpPr>
            <p:nvPr/>
          </p:nvSpPr>
          <p:spPr bwMode="auto">
            <a:xfrm>
              <a:off x="1701" y="3543"/>
              <a:ext cx="136" cy="136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endParaRPr lang="ru-RU" b="0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016125" y="4149725"/>
            <a:ext cx="1512888" cy="682625"/>
            <a:chOff x="1292" y="3249"/>
            <a:chExt cx="953" cy="430"/>
          </a:xfrm>
        </p:grpSpPr>
        <p:sp>
          <p:nvSpPr>
            <p:cNvPr id="32803" name="AutoShape 21"/>
            <p:cNvSpPr>
              <a:spLocks noChangeArrowheads="1"/>
            </p:cNvSpPr>
            <p:nvPr/>
          </p:nvSpPr>
          <p:spPr bwMode="auto">
            <a:xfrm flipV="1">
              <a:off x="1292" y="3249"/>
              <a:ext cx="953" cy="363"/>
            </a:xfrm>
            <a:prstGeom prst="triangle">
              <a:avLst>
                <a:gd name="adj" fmla="val 50000"/>
              </a:avLst>
            </a:prstGeom>
            <a:solidFill>
              <a:srgbClr val="FBCDF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/>
              <a:r>
                <a:rPr lang="ru-RU" sz="2400"/>
                <a:t>2</a:t>
              </a:r>
            </a:p>
          </p:txBody>
        </p:sp>
        <p:sp>
          <p:nvSpPr>
            <p:cNvPr id="32804" name="Oval 22"/>
            <p:cNvSpPr>
              <a:spLocks noChangeAspect="1" noChangeArrowheads="1"/>
            </p:cNvSpPr>
            <p:nvPr/>
          </p:nvSpPr>
          <p:spPr bwMode="auto">
            <a:xfrm>
              <a:off x="1701" y="3543"/>
              <a:ext cx="136" cy="136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endParaRPr lang="ru-RU" b="0"/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3851275" y="4149725"/>
            <a:ext cx="1512888" cy="682625"/>
            <a:chOff x="1292" y="3249"/>
            <a:chExt cx="953" cy="430"/>
          </a:xfrm>
        </p:grpSpPr>
        <p:sp>
          <p:nvSpPr>
            <p:cNvPr id="32801" name="AutoShape 24"/>
            <p:cNvSpPr>
              <a:spLocks noChangeArrowheads="1"/>
            </p:cNvSpPr>
            <p:nvPr/>
          </p:nvSpPr>
          <p:spPr bwMode="auto">
            <a:xfrm flipV="1">
              <a:off x="1292" y="3249"/>
              <a:ext cx="953" cy="363"/>
            </a:xfrm>
            <a:prstGeom prst="triangle">
              <a:avLst>
                <a:gd name="adj" fmla="val 50000"/>
              </a:avLst>
            </a:prstGeom>
            <a:solidFill>
              <a:srgbClr val="FBCDF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/>
              <a:r>
                <a:rPr lang="ru-RU" sz="2400"/>
                <a:t>3</a:t>
              </a:r>
            </a:p>
          </p:txBody>
        </p:sp>
        <p:sp>
          <p:nvSpPr>
            <p:cNvPr id="32802" name="Oval 25"/>
            <p:cNvSpPr>
              <a:spLocks noChangeAspect="1" noChangeArrowheads="1"/>
            </p:cNvSpPr>
            <p:nvPr/>
          </p:nvSpPr>
          <p:spPr bwMode="auto">
            <a:xfrm>
              <a:off x="1701" y="3543"/>
              <a:ext cx="136" cy="136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endParaRPr lang="ru-RU" b="0"/>
            </a:p>
          </p:txBody>
        </p:sp>
      </p:grpSp>
      <p:sp>
        <p:nvSpPr>
          <p:cNvPr id="903194" name="Text Box 26"/>
          <p:cNvSpPr txBox="1">
            <a:spLocks noChangeArrowheads="1"/>
          </p:cNvSpPr>
          <p:nvPr/>
        </p:nvSpPr>
        <p:spPr bwMode="auto">
          <a:xfrm>
            <a:off x="5630863" y="4149725"/>
            <a:ext cx="633412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ru-RU" sz="6000"/>
              <a:t>...</a:t>
            </a:r>
          </a:p>
        </p:txBody>
      </p:sp>
      <p:sp>
        <p:nvSpPr>
          <p:cNvPr id="903195" name="Oval 27"/>
          <p:cNvSpPr>
            <a:spLocks noChangeAspect="1" noChangeArrowheads="1"/>
          </p:cNvSpPr>
          <p:nvPr/>
        </p:nvSpPr>
        <p:spPr bwMode="auto">
          <a:xfrm>
            <a:off x="2663825" y="5554663"/>
            <a:ext cx="215900" cy="215900"/>
          </a:xfrm>
          <a:prstGeom prst="ellipse">
            <a:avLst/>
          </a:prstGeom>
          <a:solidFill>
            <a:srgbClr val="FF9900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endParaRPr lang="ru-RU" b="0"/>
          </a:p>
        </p:txBody>
      </p:sp>
      <p:cxnSp>
        <p:nvCxnSpPr>
          <p:cNvPr id="903196" name="AutoShape 28"/>
          <p:cNvCxnSpPr>
            <a:cxnSpLocks noChangeShapeType="1"/>
            <a:stCxn id="903195" idx="1"/>
            <a:endCxn id="32806" idx="4"/>
          </p:cNvCxnSpPr>
          <p:nvPr/>
        </p:nvCxnSpPr>
        <p:spPr bwMode="auto">
          <a:xfrm rot="5400000" flipH="1">
            <a:off x="1493043" y="4383882"/>
            <a:ext cx="754063" cy="1651000"/>
          </a:xfrm>
          <a:prstGeom prst="curvedConnector3">
            <a:avLst>
              <a:gd name="adj1" fmla="val 52000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903197" name="AutoShape 29"/>
          <p:cNvCxnSpPr>
            <a:cxnSpLocks noChangeShapeType="1"/>
            <a:stCxn id="903195" idx="0"/>
            <a:endCxn id="32804" idx="4"/>
          </p:cNvCxnSpPr>
          <p:nvPr/>
        </p:nvCxnSpPr>
        <p:spPr bwMode="auto">
          <a:xfrm rot="-5400000">
            <a:off x="2411412" y="5192713"/>
            <a:ext cx="722313" cy="1588"/>
          </a:xfrm>
          <a:prstGeom prst="curvedConnector3">
            <a:avLst>
              <a:gd name="adj1" fmla="val 49889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903198" name="AutoShape 30"/>
          <p:cNvCxnSpPr>
            <a:cxnSpLocks noChangeShapeType="1"/>
            <a:stCxn id="903195" idx="7"/>
            <a:endCxn id="32802" idx="4"/>
          </p:cNvCxnSpPr>
          <p:nvPr/>
        </p:nvCxnSpPr>
        <p:spPr bwMode="auto">
          <a:xfrm rot="-5400000">
            <a:off x="3351212" y="4329113"/>
            <a:ext cx="754063" cy="1760538"/>
          </a:xfrm>
          <a:prstGeom prst="curvedConnector3">
            <a:avLst>
              <a:gd name="adj1" fmla="val 52000"/>
            </a:avLst>
          </a:prstGeom>
          <a:noFill/>
          <a:ln w="222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903199" name="Text Box 31"/>
          <p:cNvSpPr txBox="1">
            <a:spLocks noChangeArrowheads="1"/>
          </p:cNvSpPr>
          <p:nvPr/>
        </p:nvSpPr>
        <p:spPr bwMode="auto">
          <a:xfrm>
            <a:off x="1763713" y="5046663"/>
            <a:ext cx="206375" cy="292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0" rIns="36000" bIns="0" anchor="ctr">
            <a:spAutoFit/>
          </a:bodyPr>
          <a:lstStyle/>
          <a:p>
            <a:pPr algn="dist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400" b="0">
                <a:latin typeface="Times New Roman" pitchFamily="18" charset="0"/>
                <a:sym typeface="Symbol" pitchFamily="18" charset="2"/>
              </a:rPr>
              <a:t></a:t>
            </a:r>
            <a:endParaRPr lang="ru-RU" sz="24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03200" name="Text Box 32"/>
          <p:cNvSpPr txBox="1">
            <a:spLocks noChangeArrowheads="1"/>
          </p:cNvSpPr>
          <p:nvPr/>
        </p:nvSpPr>
        <p:spPr bwMode="auto">
          <a:xfrm>
            <a:off x="2663825" y="5086350"/>
            <a:ext cx="206375" cy="292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0" rIns="36000" bIns="0" anchor="ctr">
            <a:spAutoFit/>
          </a:bodyPr>
          <a:lstStyle/>
          <a:p>
            <a:pPr algn="dist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400" b="0">
                <a:latin typeface="Times New Roman" pitchFamily="18" charset="0"/>
                <a:sym typeface="Symbol" pitchFamily="18" charset="2"/>
              </a:rPr>
              <a:t></a:t>
            </a:r>
            <a:endParaRPr lang="ru-RU" sz="24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03201" name="Text Box 33"/>
          <p:cNvSpPr txBox="1">
            <a:spLocks noChangeArrowheads="1"/>
          </p:cNvSpPr>
          <p:nvPr/>
        </p:nvSpPr>
        <p:spPr bwMode="auto">
          <a:xfrm>
            <a:off x="3502025" y="5049838"/>
            <a:ext cx="206375" cy="292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0" rIns="36000" bIns="0" anchor="ctr">
            <a:spAutoFit/>
          </a:bodyPr>
          <a:lstStyle/>
          <a:p>
            <a:pPr algn="dist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2400" b="0">
                <a:latin typeface="Times New Roman" pitchFamily="18" charset="0"/>
                <a:sym typeface="Symbol" pitchFamily="18" charset="2"/>
              </a:rPr>
              <a:t></a:t>
            </a:r>
            <a:endParaRPr lang="ru-RU" sz="24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03202" name="Text Box 34"/>
          <p:cNvSpPr txBox="1">
            <a:spLocks noChangeArrowheads="1"/>
          </p:cNvSpPr>
          <p:nvPr/>
        </p:nvSpPr>
        <p:spPr bwMode="auto">
          <a:xfrm>
            <a:off x="5630863" y="4999038"/>
            <a:ext cx="633412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/>
          <a:lstStyle/>
          <a:p>
            <a:pPr>
              <a:spcBef>
                <a:spcPct val="50000"/>
              </a:spcBef>
            </a:pPr>
            <a:r>
              <a:rPr lang="ru-RU" sz="6000"/>
              <a:t>...</a:t>
            </a:r>
          </a:p>
        </p:txBody>
      </p:sp>
      <p:sp>
        <p:nvSpPr>
          <p:cNvPr id="903203" name="Text Box 35"/>
          <p:cNvSpPr txBox="1">
            <a:spLocks noChangeArrowheads="1"/>
          </p:cNvSpPr>
          <p:nvPr/>
        </p:nvSpPr>
        <p:spPr bwMode="auto">
          <a:xfrm>
            <a:off x="2971800" y="5410200"/>
            <a:ext cx="3724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>
                <a:latin typeface="Times New Roman" pitchFamily="18" charset="0"/>
              </a:rPr>
              <a:t>новое начальное состояние</a:t>
            </a:r>
          </a:p>
        </p:txBody>
      </p:sp>
      <p:sp>
        <p:nvSpPr>
          <p:cNvPr id="903204" name="Text Box 36"/>
          <p:cNvSpPr txBox="1">
            <a:spLocks noChangeArrowheads="1"/>
          </p:cNvSpPr>
          <p:nvPr/>
        </p:nvSpPr>
        <p:spPr bwMode="auto">
          <a:xfrm>
            <a:off x="6551613" y="4041775"/>
            <a:ext cx="1981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2400" b="0">
                <a:latin typeface="Times New Roman" pitchFamily="18" charset="0"/>
              </a:rPr>
              <a:t>конформные</a:t>
            </a:r>
            <a:br>
              <a:rPr lang="ru-RU" sz="2400" b="0">
                <a:latin typeface="Times New Roman" pitchFamily="18" charset="0"/>
              </a:rPr>
            </a:br>
            <a:r>
              <a:rPr lang="ru-RU" sz="2400" b="0">
                <a:latin typeface="Times New Roman" pitchFamily="18" charset="0"/>
              </a:rPr>
              <a:t>реализации</a:t>
            </a:r>
          </a:p>
        </p:txBody>
      </p:sp>
      <p:grpSp>
        <p:nvGrpSpPr>
          <p:cNvPr id="32787" name="Group 49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32790" name="Rectangle 50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91" name="Rectangle 51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92" name="Rectangle 52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93" name="Rectangle 53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94" name="Rectangle 54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95" name="Rectangle 55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96" name="Rectangle 56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97" name="Rectangle 57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98" name="Text Box 58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32799" name="Picture 59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800" name="Text Box 60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903230" name="Text Box 62"/>
          <p:cNvSpPr txBox="1">
            <a:spLocks noChangeArrowheads="1"/>
          </p:cNvSpPr>
          <p:nvPr/>
        </p:nvSpPr>
        <p:spPr bwMode="auto">
          <a:xfrm>
            <a:off x="287338" y="4008438"/>
            <a:ext cx="8569325" cy="1473200"/>
          </a:xfrm>
          <a:prstGeom prst="rect">
            <a:avLst/>
          </a:prstGeom>
          <a:solidFill>
            <a:srgbClr val="F8F2DC"/>
          </a:solidFill>
          <a:ln w="38100" cmpd="dbl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dist">
              <a:lnSpc>
                <a:spcPct val="105000"/>
              </a:lnSpc>
            </a:pPr>
            <a:r>
              <a:rPr lang="ru-RU" sz="2800" b="0">
                <a:latin typeface="Times New Roman" pitchFamily="18" charset="0"/>
              </a:rPr>
              <a:t>Нужен </a:t>
            </a:r>
            <a:r>
              <a:rPr lang="ru-RU" sz="2800" b="0" i="1">
                <a:latin typeface="Times New Roman" pitchFamily="18" charset="0"/>
              </a:rPr>
              <a:t>алгоритм</a:t>
            </a:r>
            <a:r>
              <a:rPr lang="ru-RU" sz="2800" b="0">
                <a:latin typeface="Times New Roman" pitchFamily="18" charset="0"/>
              </a:rPr>
              <a:t> построения асинхронного автомата канонической спецификации</a:t>
            </a:r>
            <a:r>
              <a:rPr lang="en-US" sz="2800" b="0">
                <a:latin typeface="Times New Roman" pitchFamily="18" charset="0"/>
              </a:rPr>
              <a:t> </a:t>
            </a:r>
            <a:r>
              <a:rPr lang="en-US" altLang="zh-TW" sz="2800" b="0">
                <a:latin typeface="Arial Black" pitchFamily="34" charset="0"/>
                <a:ea typeface="新細明體" pitchFamily="18" charset="-120"/>
                <a:sym typeface="Symbol" pitchFamily="18" charset="2"/>
              </a:rPr>
              <a:t>F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(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2800" b="0">
                <a:ea typeface="新細明體" pitchFamily="18" charset="-120"/>
                <a:sym typeface="Symbol" pitchFamily="18" charset="2"/>
              </a:rPr>
              <a:t>)</a:t>
            </a:r>
            <a:r>
              <a:rPr lang="ru-RU" altLang="zh-TW" sz="2800" b="0">
                <a:sym typeface="Symbol" pitchFamily="18" charset="2"/>
              </a:rPr>
              <a:t> </a:t>
            </a:r>
            <a:r>
              <a:rPr lang="ru-RU" altLang="zh-TW" sz="2800" b="0">
                <a:latin typeface="Times New Roman" pitchFamily="18" charset="0"/>
                <a:sym typeface="Symbol" pitchFamily="18" charset="2"/>
              </a:rPr>
              <a:t>по заданному асинхронному автомату исходной спецификации </a:t>
            </a:r>
            <a:r>
              <a:rPr lang="en-US" altLang="zh-TW" sz="2800"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800" b="0">
                <a:latin typeface="Times New Roman" pitchFamily="18" charset="0"/>
                <a:sym typeface="Symbol" pitchFamily="18" charset="2"/>
              </a:rPr>
              <a:t>.</a:t>
            </a:r>
            <a:endParaRPr lang="ru-RU" sz="2800" b="0">
              <a:latin typeface="Times New Roman" pitchFamily="18" charset="0"/>
            </a:endParaRPr>
          </a:p>
        </p:txBody>
      </p:sp>
      <p:sp>
        <p:nvSpPr>
          <p:cNvPr id="903231" name="Text Box 63"/>
          <p:cNvSpPr txBox="1">
            <a:spLocks noChangeArrowheads="1"/>
          </p:cNvSpPr>
          <p:nvPr/>
        </p:nvSpPr>
        <p:spPr bwMode="auto">
          <a:xfrm>
            <a:off x="287338" y="5624513"/>
            <a:ext cx="8599487" cy="600075"/>
          </a:xfrm>
          <a:prstGeom prst="rect">
            <a:avLst/>
          </a:prstGeom>
          <a:solidFill>
            <a:srgbClr val="E3FDE3"/>
          </a:solidFill>
          <a:ln w="38100" cmpd="dbl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dist">
              <a:lnSpc>
                <a:spcPct val="110000"/>
              </a:lnSpc>
              <a:spcBef>
                <a:spcPct val="50000"/>
              </a:spcBef>
            </a:pPr>
            <a:r>
              <a:rPr lang="ru-RU" altLang="zh-TW" sz="2800" b="0">
                <a:latin typeface="Times New Roman" pitchFamily="18" charset="0"/>
                <a:sym typeface="Symbol" pitchFamily="18" charset="2"/>
              </a:rPr>
              <a:t>Такой алгоритм есть, но времени рассказывать его нет.</a:t>
            </a:r>
            <a:endParaRPr lang="ru-RU" sz="2800" b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3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"/>
                                        <p:tgtEl>
                                          <p:spTgt spid="90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"/>
                                        <p:tgtEl>
                                          <p:spTgt spid="90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90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"/>
                                        <p:tgtEl>
                                          <p:spTgt spid="903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"/>
                                        <p:tgtEl>
                                          <p:spTgt spid="90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"/>
                                        <p:tgtEl>
                                          <p:spTgt spid="90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"/>
                                        <p:tgtEl>
                                          <p:spTgt spid="90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"/>
                                        <p:tgtEl>
                                          <p:spTgt spid="903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"/>
                                        <p:tgtEl>
                                          <p:spTgt spid="903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"/>
                                        <p:tgtEl>
                                          <p:spTgt spid="903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"/>
                                        <p:tgtEl>
                                          <p:spTgt spid="90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903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903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903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903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903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903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903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903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903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903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903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90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90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3184" grpId="0" animBg="1"/>
      <p:bldP spid="903194" grpId="0"/>
      <p:bldP spid="903194" grpId="1"/>
      <p:bldP spid="903195" grpId="0" animBg="1"/>
      <p:bldP spid="903195" grpId="1" animBg="1"/>
      <p:bldP spid="903199" grpId="0" animBg="1"/>
      <p:bldP spid="903199" grpId="1" animBg="1"/>
      <p:bldP spid="903200" grpId="0" animBg="1"/>
      <p:bldP spid="903200" grpId="1" animBg="1"/>
      <p:bldP spid="903201" grpId="0" animBg="1"/>
      <p:bldP spid="903201" grpId="1" animBg="1"/>
      <p:bldP spid="903202" grpId="0"/>
      <p:bldP spid="903202" grpId="1"/>
      <p:bldP spid="903203" grpId="0"/>
      <p:bldP spid="903203" grpId="1"/>
      <p:bldP spid="903204" grpId="0"/>
      <p:bldP spid="903204" grpId="1"/>
      <p:bldP spid="903230" grpId="0" animBg="1"/>
      <p:bldP spid="9032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DF82B30-A90F-4110-8B65-A534822DA742}" type="slidenum">
              <a:rPr lang="ru-RU">
                <a:latin typeface="Arial" pitchFamily="34" charset="0"/>
              </a:rPr>
              <a:pPr/>
              <a:t>32</a:t>
            </a:fld>
            <a:endParaRPr lang="ru-RU">
              <a:latin typeface="Arial" pitchFamily="34" charset="0"/>
            </a:endParaRPr>
          </a:p>
        </p:txBody>
      </p:sp>
      <p:grpSp>
        <p:nvGrpSpPr>
          <p:cNvPr id="33795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3799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00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01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02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03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04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05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06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07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</a:t>
              </a:r>
              <a:r>
                <a:rPr lang="ru-RU" sz="1600" b="0"/>
                <a:t> </a:t>
              </a:r>
              <a:r>
                <a:rPr lang="en-US" sz="1600" b="0"/>
                <a:t>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33808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7757" name="Text Box 13"/>
          <p:cNvSpPr txBox="1">
            <a:spLocks noChangeArrowheads="1"/>
          </p:cNvSpPr>
          <p:nvPr/>
        </p:nvSpPr>
        <p:spPr bwMode="auto">
          <a:xfrm>
            <a:off x="323850" y="152400"/>
            <a:ext cx="8424863" cy="7556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tIns="118800" rIns="54000" bIns="118800">
            <a:spAutoFit/>
          </a:bodyPr>
          <a:lstStyle/>
          <a:p>
            <a:pPr algn="ctr">
              <a:defRPr/>
            </a:pPr>
            <a:r>
              <a:rPr lang="ru-RU" altLang="zh-TW" sz="34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Использование косой композиции</a:t>
            </a:r>
            <a:endParaRPr lang="en-US" altLang="zh-TW" sz="32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33797" name="Text Box 14" descr="Horizontal brick"/>
          <p:cNvSpPr txBox="1">
            <a:spLocks noChangeArrowheads="1"/>
          </p:cNvSpPr>
          <p:nvPr/>
        </p:nvSpPr>
        <p:spPr bwMode="auto">
          <a:xfrm>
            <a:off x="611188" y="1449388"/>
            <a:ext cx="8174037" cy="4168775"/>
          </a:xfrm>
          <a:prstGeom prst="rect">
            <a:avLst/>
          </a:prstGeom>
          <a:pattFill prst="horzBrick">
            <a:fgClr>
              <a:srgbClr val="F8F2DC"/>
            </a:fgClr>
            <a:bgClr>
              <a:schemeClr val="bg1"/>
            </a:bgClr>
          </a:pattFill>
          <a:ln w="57150" cmpd="thickThin">
            <a:solidFill>
              <a:srgbClr val="0000FF"/>
            </a:solidFill>
            <a:miter lim="800000"/>
            <a:headEnd/>
            <a:tailEnd/>
          </a:ln>
        </p:spPr>
        <p:txBody>
          <a:bodyPr tIns="190800" bIns="190800">
            <a:spAutoFit/>
          </a:bodyPr>
          <a:lstStyle/>
          <a:p>
            <a:pPr marL="342900" indent="-342900" algn="dist">
              <a:lnSpc>
                <a:spcPct val="120000"/>
              </a:lnSpc>
              <a:spcBef>
                <a:spcPct val="100000"/>
              </a:spcBef>
              <a:buFontTx/>
              <a:buAutoNum type="arabicPeriod"/>
            </a:pPr>
            <a:r>
              <a:rPr lang="ru-RU" sz="2600" b="0"/>
              <a:t>Верификация заданной спецификации системы  </a:t>
            </a:r>
            <a:r>
              <a:rPr lang="ru-RU" sz="2600" b="0">
                <a:latin typeface="Times New Roman" pitchFamily="18" charset="0"/>
              </a:rPr>
              <a:t>=	проверка корректности спецификации системы</a:t>
            </a:r>
            <a:br>
              <a:rPr lang="ru-RU" sz="2600" b="0">
                <a:latin typeface="Times New Roman" pitchFamily="18" charset="0"/>
              </a:rPr>
            </a:br>
            <a:r>
              <a:rPr lang="ru-RU" sz="2600" b="0">
                <a:latin typeface="Times New Roman" pitchFamily="18" charset="0"/>
              </a:rPr>
              <a:t>=	косая композиция спецификаций компонентов</a:t>
            </a:r>
            <a:br>
              <a:rPr lang="ru-RU" sz="2600" b="0">
                <a:latin typeface="Times New Roman" pitchFamily="18" charset="0"/>
              </a:rPr>
            </a:br>
            <a:r>
              <a:rPr lang="ru-RU" sz="2600" b="0">
                <a:latin typeface="Times New Roman" pitchFamily="18" charset="0"/>
              </a:rPr>
              <a:t>	должна быть конформна спецификации системы</a:t>
            </a:r>
            <a:r>
              <a:rPr lang="ru-RU" sz="2600" b="0"/>
              <a:t>.</a:t>
            </a:r>
          </a:p>
          <a:p>
            <a:pPr marL="342900" indent="-342900" algn="dist">
              <a:lnSpc>
                <a:spcPct val="120000"/>
              </a:lnSpc>
              <a:spcBef>
                <a:spcPct val="100000"/>
              </a:spcBef>
              <a:buFontTx/>
              <a:buAutoNum type="arabicPeriod"/>
            </a:pPr>
            <a:r>
              <a:rPr lang="ru-RU" sz="2600" b="0"/>
              <a:t>Генерация спецификации системы по спецификациям компонентов</a:t>
            </a:r>
            <a:r>
              <a:rPr lang="ru-RU" sz="2600" b="0">
                <a:latin typeface="Times New Roman" pitchFamily="18" charset="0"/>
              </a:rPr>
              <a:t>, </a:t>
            </a:r>
            <a:br>
              <a:rPr lang="ru-RU" sz="2600" b="0">
                <a:latin typeface="Times New Roman" pitchFamily="18" charset="0"/>
              </a:rPr>
            </a:br>
            <a:r>
              <a:rPr lang="ru-RU" sz="2600" b="0">
                <a:latin typeface="Times New Roman" pitchFamily="18" charset="0"/>
              </a:rPr>
              <a:t>если нет заданной спецификации системы.</a:t>
            </a:r>
          </a:p>
        </p:txBody>
      </p:sp>
      <p:sp>
        <p:nvSpPr>
          <p:cNvPr id="927759" name="AutoShape 15"/>
          <p:cNvSpPr>
            <a:spLocks noChangeArrowheads="1"/>
          </p:cNvSpPr>
          <p:nvPr/>
        </p:nvSpPr>
        <p:spPr bwMode="auto">
          <a:xfrm>
            <a:off x="71438" y="1700213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927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927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3.33333E-6 0.3375 " pathEditMode="relative" rAng="0" ptsTypes="AA">
                                      <p:cBhvr>
                                        <p:cTn id="12" dur="100" fill="hold"/>
                                        <p:tgtEl>
                                          <p:spTgt spid="9277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9" grpId="0" animBg="1"/>
      <p:bldP spid="92775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82041E7-F26C-4250-AE09-469456CA4203}" type="slidenum">
              <a:rPr lang="ru-RU">
                <a:latin typeface="Arial" pitchFamily="34" charset="0"/>
              </a:rPr>
              <a:pPr/>
              <a:t>33</a:t>
            </a:fld>
            <a:endParaRPr lang="ru-RU">
              <a:latin typeface="Arial" pitchFamily="34" charset="0"/>
            </a:endParaRPr>
          </a:p>
        </p:txBody>
      </p:sp>
      <p:sp>
        <p:nvSpPr>
          <p:cNvPr id="928782" name="Text Box 14" descr="Horizontal brick"/>
          <p:cNvSpPr txBox="1">
            <a:spLocks noChangeArrowheads="1"/>
          </p:cNvSpPr>
          <p:nvPr/>
        </p:nvSpPr>
        <p:spPr bwMode="auto">
          <a:xfrm>
            <a:off x="719138" y="908050"/>
            <a:ext cx="7993062" cy="5545138"/>
          </a:xfrm>
          <a:prstGeom prst="rect">
            <a:avLst/>
          </a:prstGeom>
          <a:pattFill prst="horzBrick">
            <a:fgClr>
              <a:srgbClr val="F8F2DC"/>
            </a:fgClr>
            <a:bgClr>
              <a:schemeClr val="bg1"/>
            </a:bgClr>
          </a:pattFill>
          <a:ln w="57150" cmpd="thickThin">
            <a:solidFill>
              <a:srgbClr val="FF0000"/>
            </a:solidFill>
            <a:miter lim="800000"/>
            <a:headEnd/>
            <a:tailEnd/>
          </a:ln>
        </p:spPr>
        <p:txBody>
          <a:bodyPr tIns="82800" bIns="82800">
            <a:spAutoFit/>
          </a:bodyPr>
          <a:lstStyle/>
          <a:p>
            <a:pPr marL="342900" indent="-342900" algn="dist">
              <a:lnSpc>
                <a:spcPct val="95000"/>
              </a:lnSpc>
              <a:buFontTx/>
              <a:buAutoNum type="arabicPeriod"/>
            </a:pPr>
            <a:r>
              <a:rPr lang="ru-RU" sz="2400" b="0">
                <a:latin typeface="Times New Roman" pitchFamily="18" charset="0"/>
              </a:rPr>
              <a:t>Канонические спецификации и косая композиция для машины тестирования общего вида: с приоритетами</a:t>
            </a:r>
            <a:br>
              <a:rPr lang="ru-RU" sz="2400" b="0">
                <a:latin typeface="Times New Roman" pitchFamily="18" charset="0"/>
              </a:rPr>
            </a:br>
            <a:r>
              <a:rPr lang="ru-RU" sz="2400" b="0">
                <a:latin typeface="Times New Roman" pitchFamily="18" charset="0"/>
              </a:rPr>
              <a:t>и произвольным набором кнопок.</a:t>
            </a:r>
            <a:endParaRPr lang="en-US" sz="2400" b="0">
              <a:latin typeface="Times New Roman" pitchFamily="18" charset="0"/>
            </a:endParaRPr>
          </a:p>
          <a:p>
            <a:pPr marL="342900" indent="-342900" algn="ctr">
              <a:spcBef>
                <a:spcPct val="60000"/>
              </a:spcBef>
            </a:pPr>
            <a:r>
              <a:rPr lang="ru-RU" sz="2400" b="0"/>
              <a:t>ПРИ ЗАДАННОЙ СХЕМЕ КОМПОНОВКИ:</a:t>
            </a:r>
          </a:p>
          <a:p>
            <a:pPr marL="342900" indent="-342900" algn="dist">
              <a:lnSpc>
                <a:spcPct val="95000"/>
              </a:lnSpc>
              <a:spcBef>
                <a:spcPct val="30000"/>
              </a:spcBef>
              <a:buFontTx/>
              <a:buAutoNum type="arabicPeriod" startAt="2"/>
            </a:pPr>
            <a:r>
              <a:rPr lang="ru-RU" sz="2400" b="0">
                <a:latin typeface="Comic Sans MS" pitchFamily="66" charset="0"/>
              </a:rPr>
              <a:t>Ослабление требований к компонентам</a:t>
            </a:r>
            <a:r>
              <a:rPr lang="ru-RU" sz="2400" b="0">
                <a:latin typeface="Times New Roman" pitchFamily="18" charset="0"/>
              </a:rPr>
              <a:t>:</a:t>
            </a:r>
          </a:p>
          <a:p>
            <a:pPr marL="342900" indent="-342900" algn="dist">
              <a:lnSpc>
                <a:spcPct val="95000"/>
              </a:lnSpc>
            </a:pPr>
            <a:r>
              <a:rPr lang="ru-RU" sz="2400" b="0">
                <a:latin typeface="Times New Roman" pitchFamily="18" charset="0"/>
              </a:rPr>
              <a:t>	по спецификациям компонентов и</a:t>
            </a:r>
            <a:br>
              <a:rPr lang="ru-RU" sz="2400" b="0">
                <a:latin typeface="Times New Roman" pitchFamily="18" charset="0"/>
              </a:rPr>
            </a:br>
            <a:r>
              <a:rPr lang="ru-RU" sz="2400" b="0">
                <a:latin typeface="Times New Roman" pitchFamily="18" charset="0"/>
              </a:rPr>
              <a:t>корректной (в частности, самой сильной) спецификации системы сгенерировать</a:t>
            </a:r>
            <a:br>
              <a:rPr lang="ru-RU" sz="2400" b="0">
                <a:latin typeface="Times New Roman" pitchFamily="18" charset="0"/>
              </a:rPr>
            </a:br>
            <a:r>
              <a:rPr lang="ru-RU" sz="2400" b="0" i="1">
                <a:latin typeface="Times New Roman" pitchFamily="18" charset="0"/>
              </a:rPr>
              <a:t>ослабленные</a:t>
            </a:r>
            <a:r>
              <a:rPr lang="ru-RU" sz="2400" b="0">
                <a:latin typeface="Times New Roman" pitchFamily="18" charset="0"/>
              </a:rPr>
              <a:t> спецификации компонентов.</a:t>
            </a:r>
          </a:p>
          <a:p>
            <a:pPr marL="342900" indent="-342900" algn="dist">
              <a:lnSpc>
                <a:spcPct val="95000"/>
              </a:lnSpc>
              <a:spcBef>
                <a:spcPct val="30000"/>
              </a:spcBef>
              <a:buFontTx/>
              <a:buAutoNum type="arabicPeriod" startAt="3"/>
            </a:pPr>
            <a:r>
              <a:rPr lang="ru-RU" sz="2400" b="0">
                <a:latin typeface="Comic Sans MS" pitchFamily="66" charset="0"/>
              </a:rPr>
              <a:t>Усиление требований к компонентам</a:t>
            </a:r>
            <a:br>
              <a:rPr lang="ru-RU" sz="2400" b="0">
                <a:latin typeface="Comic Sans MS" pitchFamily="66" charset="0"/>
              </a:rPr>
            </a:br>
            <a:r>
              <a:rPr lang="ru-RU" sz="2400" b="0">
                <a:latin typeface="Comic Sans MS" pitchFamily="66" charset="0"/>
              </a:rPr>
              <a:t>(декомпозиция системных требований)</a:t>
            </a:r>
            <a:r>
              <a:rPr lang="ru-RU" sz="2400" b="0">
                <a:latin typeface="Times New Roman" pitchFamily="18" charset="0"/>
              </a:rPr>
              <a:t>:</a:t>
            </a:r>
          </a:p>
          <a:p>
            <a:pPr marL="342900" indent="-342900" algn="dist">
              <a:lnSpc>
                <a:spcPct val="95000"/>
              </a:lnSpc>
            </a:pPr>
            <a:r>
              <a:rPr lang="ru-RU" sz="2400" b="0">
                <a:latin typeface="Times New Roman" pitchFamily="18" charset="0"/>
              </a:rPr>
              <a:t>	по спецификации системы и ослабленным</a:t>
            </a:r>
            <a:br>
              <a:rPr lang="ru-RU" sz="2400" b="0">
                <a:latin typeface="Times New Roman" pitchFamily="18" charset="0"/>
              </a:rPr>
            </a:br>
            <a:r>
              <a:rPr lang="ru-RU" sz="2400" b="0">
                <a:latin typeface="Times New Roman" pitchFamily="18" charset="0"/>
              </a:rPr>
              <a:t>(в частности, пустым) спецификациям компонентов сгенерировать </a:t>
            </a:r>
            <a:r>
              <a:rPr lang="ru-RU" sz="2400" b="0" i="1">
                <a:latin typeface="Times New Roman" pitchFamily="18" charset="0"/>
              </a:rPr>
              <a:t>полные</a:t>
            </a:r>
            <a:r>
              <a:rPr lang="ru-RU" sz="2400" b="0">
                <a:latin typeface="Times New Roman" pitchFamily="18" charset="0"/>
              </a:rPr>
              <a:t> спецификации компонентов.</a:t>
            </a:r>
          </a:p>
        </p:txBody>
      </p:sp>
      <p:grpSp>
        <p:nvGrpSpPr>
          <p:cNvPr id="34820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34823" name="Rectangle 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824" name="Rectangle 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825" name="Rectangle 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826" name="Rectangle 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827" name="Rectangle 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828" name="Rectangle 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829" name="Rectangle 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830" name="Rectangle 1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831" name="Text Box 11"/>
            <p:cNvSpPr txBox="1">
              <a:spLocks noChangeArrowheads="1"/>
            </p:cNvSpPr>
            <p:nvPr/>
          </p:nvSpPr>
          <p:spPr bwMode="auto">
            <a:xfrm>
              <a:off x="4173" y="4138"/>
              <a:ext cx="15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</a:t>
              </a:r>
              <a:r>
                <a:rPr lang="ru-RU" sz="1600" b="0"/>
                <a:t> </a:t>
              </a:r>
              <a:r>
                <a:rPr lang="en-US" sz="1600" b="0"/>
                <a:t>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34832" name="Picture 1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8781" name="Text Box 13"/>
          <p:cNvSpPr txBox="1">
            <a:spLocks noChangeArrowheads="1"/>
          </p:cNvSpPr>
          <p:nvPr/>
        </p:nvSpPr>
        <p:spPr bwMode="auto">
          <a:xfrm>
            <a:off x="323850" y="115888"/>
            <a:ext cx="8424863" cy="7556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tIns="118800" rIns="54000" bIns="118800">
            <a:spAutoFit/>
          </a:bodyPr>
          <a:lstStyle/>
          <a:p>
            <a:pPr algn="ctr">
              <a:defRPr/>
            </a:pPr>
            <a:r>
              <a:rPr lang="ru-RU" altLang="zh-TW" sz="34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Смежные нерешённые проблемы</a:t>
            </a:r>
            <a:endParaRPr lang="en-US" altLang="zh-TW" sz="32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928783" name="AutoShape 15"/>
          <p:cNvSpPr>
            <a:spLocks noChangeArrowheads="1"/>
          </p:cNvSpPr>
          <p:nvPr/>
        </p:nvSpPr>
        <p:spPr bwMode="auto">
          <a:xfrm>
            <a:off x="71438" y="944563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928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928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1018E-6 L -3.33333E-6 0.25838 " pathEditMode="relative" rAng="0" ptsTypes="AA">
                                      <p:cBhvr>
                                        <p:cTn id="12" dur="100" fill="hold"/>
                                        <p:tgtEl>
                                          <p:spTgt spid="9287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" presetClass="emph" presetSubtype="4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928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928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9287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25838 L -3.33333E-6 0.53134 " pathEditMode="relative" rAng="0" ptsTypes="AA">
                                      <p:cBhvr>
                                        <p:cTn id="20" dur="100" fill="hold"/>
                                        <p:tgtEl>
                                          <p:spTgt spid="9287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" presetClass="emph" presetSubtype="4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9287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9287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9287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8783" grpId="0" animBg="1"/>
      <p:bldP spid="928783" grpId="1" animBg="1"/>
      <p:bldP spid="928783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016382-FDDA-4E6A-B7AE-34E60CD4CD1D}" type="slidenum">
              <a:rPr lang="ru-RU">
                <a:latin typeface="Arial" pitchFamily="34" charset="0"/>
              </a:rPr>
              <a:pPr/>
              <a:t>34</a:t>
            </a:fld>
            <a:endParaRPr lang="ru-RU">
              <a:latin typeface="Arial" pitchFamily="34" charset="0"/>
            </a:endParaRPr>
          </a:p>
        </p:txBody>
      </p:sp>
      <p:pic>
        <p:nvPicPr>
          <p:cNvPr id="35843" name="Picture 2" descr="end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6483" name="Oval 3"/>
          <p:cNvSpPr>
            <a:spLocks noChangeArrowheads="1"/>
          </p:cNvSpPr>
          <p:nvPr/>
        </p:nvSpPr>
        <p:spPr bwMode="auto">
          <a:xfrm>
            <a:off x="1258888" y="5492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484" name="Oval 4"/>
          <p:cNvSpPr>
            <a:spLocks noChangeArrowheads="1"/>
          </p:cNvSpPr>
          <p:nvPr/>
        </p:nvSpPr>
        <p:spPr bwMode="auto">
          <a:xfrm>
            <a:off x="1403350" y="4413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485" name="Oval 5"/>
          <p:cNvSpPr>
            <a:spLocks noChangeArrowheads="1"/>
          </p:cNvSpPr>
          <p:nvPr/>
        </p:nvSpPr>
        <p:spPr bwMode="auto">
          <a:xfrm>
            <a:off x="1546225" y="3333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486" name="Oval 6"/>
          <p:cNvSpPr>
            <a:spLocks noChangeArrowheads="1"/>
          </p:cNvSpPr>
          <p:nvPr/>
        </p:nvSpPr>
        <p:spPr bwMode="auto">
          <a:xfrm>
            <a:off x="1727200" y="2968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487" name="Oval 7"/>
          <p:cNvSpPr>
            <a:spLocks noChangeArrowheads="1"/>
          </p:cNvSpPr>
          <p:nvPr/>
        </p:nvSpPr>
        <p:spPr bwMode="auto">
          <a:xfrm>
            <a:off x="1654175" y="477838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488" name="Oval 8"/>
          <p:cNvSpPr>
            <a:spLocks noChangeArrowheads="1"/>
          </p:cNvSpPr>
          <p:nvPr/>
        </p:nvSpPr>
        <p:spPr bwMode="auto">
          <a:xfrm>
            <a:off x="1619250" y="6572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489" name="Oval 9"/>
          <p:cNvSpPr>
            <a:spLocks noChangeArrowheads="1"/>
          </p:cNvSpPr>
          <p:nvPr/>
        </p:nvSpPr>
        <p:spPr bwMode="auto">
          <a:xfrm>
            <a:off x="1582738" y="8366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490" name="Oval 10"/>
          <p:cNvSpPr>
            <a:spLocks noChangeArrowheads="1"/>
          </p:cNvSpPr>
          <p:nvPr/>
        </p:nvSpPr>
        <p:spPr bwMode="auto">
          <a:xfrm>
            <a:off x="1546225" y="1017588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491" name="Oval 11"/>
          <p:cNvSpPr>
            <a:spLocks noChangeArrowheads="1"/>
          </p:cNvSpPr>
          <p:nvPr/>
        </p:nvSpPr>
        <p:spPr bwMode="auto">
          <a:xfrm>
            <a:off x="1511300" y="11969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492" name="Oval 12"/>
          <p:cNvSpPr>
            <a:spLocks noChangeArrowheads="1"/>
          </p:cNvSpPr>
          <p:nvPr/>
        </p:nvSpPr>
        <p:spPr bwMode="auto">
          <a:xfrm>
            <a:off x="1474788" y="13763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493" name="Oval 13"/>
          <p:cNvSpPr>
            <a:spLocks noChangeArrowheads="1"/>
          </p:cNvSpPr>
          <p:nvPr/>
        </p:nvSpPr>
        <p:spPr bwMode="auto">
          <a:xfrm>
            <a:off x="1438275" y="1557338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494" name="Oval 14"/>
          <p:cNvSpPr>
            <a:spLocks noChangeArrowheads="1"/>
          </p:cNvSpPr>
          <p:nvPr/>
        </p:nvSpPr>
        <p:spPr bwMode="auto">
          <a:xfrm>
            <a:off x="1762125" y="801688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495" name="Oval 15"/>
          <p:cNvSpPr>
            <a:spLocks noChangeArrowheads="1"/>
          </p:cNvSpPr>
          <p:nvPr/>
        </p:nvSpPr>
        <p:spPr bwMode="auto">
          <a:xfrm>
            <a:off x="1906588" y="6921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496" name="Oval 16"/>
          <p:cNvSpPr>
            <a:spLocks noChangeArrowheads="1"/>
          </p:cNvSpPr>
          <p:nvPr/>
        </p:nvSpPr>
        <p:spPr bwMode="auto">
          <a:xfrm>
            <a:off x="2014538" y="5492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497" name="Oval 17"/>
          <p:cNvSpPr>
            <a:spLocks noChangeArrowheads="1"/>
          </p:cNvSpPr>
          <p:nvPr/>
        </p:nvSpPr>
        <p:spPr bwMode="auto">
          <a:xfrm>
            <a:off x="2122488" y="4048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498" name="Oval 18"/>
          <p:cNvSpPr>
            <a:spLocks noChangeArrowheads="1"/>
          </p:cNvSpPr>
          <p:nvPr/>
        </p:nvSpPr>
        <p:spPr bwMode="auto">
          <a:xfrm>
            <a:off x="2266950" y="2968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499" name="Oval 19"/>
          <p:cNvSpPr>
            <a:spLocks noChangeArrowheads="1"/>
          </p:cNvSpPr>
          <p:nvPr/>
        </p:nvSpPr>
        <p:spPr bwMode="auto">
          <a:xfrm>
            <a:off x="2446338" y="2603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00" name="Oval 20"/>
          <p:cNvSpPr>
            <a:spLocks noChangeArrowheads="1"/>
          </p:cNvSpPr>
          <p:nvPr/>
        </p:nvSpPr>
        <p:spPr bwMode="auto">
          <a:xfrm>
            <a:off x="2627313" y="2968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01" name="Oval 21"/>
          <p:cNvSpPr>
            <a:spLocks noChangeArrowheads="1"/>
          </p:cNvSpPr>
          <p:nvPr/>
        </p:nvSpPr>
        <p:spPr bwMode="auto">
          <a:xfrm>
            <a:off x="1870075" y="9445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02" name="Oval 22"/>
          <p:cNvSpPr>
            <a:spLocks noChangeArrowheads="1"/>
          </p:cNvSpPr>
          <p:nvPr/>
        </p:nvSpPr>
        <p:spPr bwMode="auto">
          <a:xfrm>
            <a:off x="1979613" y="10890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03" name="Oval 23"/>
          <p:cNvSpPr>
            <a:spLocks noChangeArrowheads="1"/>
          </p:cNvSpPr>
          <p:nvPr/>
        </p:nvSpPr>
        <p:spPr bwMode="auto">
          <a:xfrm>
            <a:off x="2087563" y="12334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04" name="Oval 24"/>
          <p:cNvSpPr>
            <a:spLocks noChangeArrowheads="1"/>
          </p:cNvSpPr>
          <p:nvPr/>
        </p:nvSpPr>
        <p:spPr bwMode="auto">
          <a:xfrm>
            <a:off x="2159000" y="14128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05" name="Oval 25"/>
          <p:cNvSpPr>
            <a:spLocks noChangeArrowheads="1"/>
          </p:cNvSpPr>
          <p:nvPr/>
        </p:nvSpPr>
        <p:spPr bwMode="auto">
          <a:xfrm>
            <a:off x="2230438" y="15922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06" name="Oval 26"/>
          <p:cNvSpPr>
            <a:spLocks noChangeArrowheads="1"/>
          </p:cNvSpPr>
          <p:nvPr/>
        </p:nvSpPr>
        <p:spPr bwMode="auto">
          <a:xfrm>
            <a:off x="2303463" y="177323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07" name="Oval 27"/>
          <p:cNvSpPr>
            <a:spLocks noChangeArrowheads="1"/>
          </p:cNvSpPr>
          <p:nvPr/>
        </p:nvSpPr>
        <p:spPr bwMode="auto">
          <a:xfrm>
            <a:off x="2411413" y="191770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08" name="Oval 28"/>
          <p:cNvSpPr>
            <a:spLocks noChangeArrowheads="1"/>
          </p:cNvSpPr>
          <p:nvPr/>
        </p:nvSpPr>
        <p:spPr bwMode="auto">
          <a:xfrm>
            <a:off x="2554288" y="20256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09" name="Oval 29"/>
          <p:cNvSpPr>
            <a:spLocks noChangeArrowheads="1"/>
          </p:cNvSpPr>
          <p:nvPr/>
        </p:nvSpPr>
        <p:spPr bwMode="auto">
          <a:xfrm>
            <a:off x="2735263" y="20970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10" name="Oval 30"/>
          <p:cNvSpPr>
            <a:spLocks noChangeArrowheads="1"/>
          </p:cNvSpPr>
          <p:nvPr/>
        </p:nvSpPr>
        <p:spPr bwMode="auto">
          <a:xfrm>
            <a:off x="2914650" y="20605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11" name="Oval 31"/>
          <p:cNvSpPr>
            <a:spLocks noChangeArrowheads="1"/>
          </p:cNvSpPr>
          <p:nvPr/>
        </p:nvSpPr>
        <p:spPr bwMode="auto">
          <a:xfrm>
            <a:off x="3059113" y="19526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12" name="Oval 32"/>
          <p:cNvSpPr>
            <a:spLocks noChangeArrowheads="1"/>
          </p:cNvSpPr>
          <p:nvPr/>
        </p:nvSpPr>
        <p:spPr bwMode="auto">
          <a:xfrm>
            <a:off x="3240088" y="187960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13" name="Oval 33"/>
          <p:cNvSpPr>
            <a:spLocks noChangeArrowheads="1"/>
          </p:cNvSpPr>
          <p:nvPr/>
        </p:nvSpPr>
        <p:spPr bwMode="auto">
          <a:xfrm>
            <a:off x="3455988" y="18446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14" name="Oval 34"/>
          <p:cNvSpPr>
            <a:spLocks noChangeArrowheads="1"/>
          </p:cNvSpPr>
          <p:nvPr/>
        </p:nvSpPr>
        <p:spPr bwMode="auto">
          <a:xfrm>
            <a:off x="3600450" y="17367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15" name="Oval 35"/>
          <p:cNvSpPr>
            <a:spLocks noChangeArrowheads="1"/>
          </p:cNvSpPr>
          <p:nvPr/>
        </p:nvSpPr>
        <p:spPr bwMode="auto">
          <a:xfrm>
            <a:off x="3708400" y="15922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16" name="Oval 36"/>
          <p:cNvSpPr>
            <a:spLocks noChangeArrowheads="1"/>
          </p:cNvSpPr>
          <p:nvPr/>
        </p:nvSpPr>
        <p:spPr bwMode="auto">
          <a:xfrm>
            <a:off x="3816350" y="144780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17" name="Oval 37"/>
          <p:cNvSpPr>
            <a:spLocks noChangeArrowheads="1"/>
          </p:cNvSpPr>
          <p:nvPr/>
        </p:nvSpPr>
        <p:spPr bwMode="auto">
          <a:xfrm>
            <a:off x="3887788" y="12684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18" name="Oval 38"/>
          <p:cNvSpPr>
            <a:spLocks noChangeArrowheads="1"/>
          </p:cNvSpPr>
          <p:nvPr/>
        </p:nvSpPr>
        <p:spPr bwMode="auto">
          <a:xfrm>
            <a:off x="3924300" y="10890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19" name="Oval 39"/>
          <p:cNvSpPr>
            <a:spLocks noChangeArrowheads="1"/>
          </p:cNvSpPr>
          <p:nvPr/>
        </p:nvSpPr>
        <p:spPr bwMode="auto">
          <a:xfrm>
            <a:off x="3924300" y="9080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20" name="Oval 40"/>
          <p:cNvSpPr>
            <a:spLocks noChangeArrowheads="1"/>
          </p:cNvSpPr>
          <p:nvPr/>
        </p:nvSpPr>
        <p:spPr bwMode="auto">
          <a:xfrm>
            <a:off x="3851275" y="7286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21" name="Oval 41"/>
          <p:cNvSpPr>
            <a:spLocks noChangeArrowheads="1"/>
          </p:cNvSpPr>
          <p:nvPr/>
        </p:nvSpPr>
        <p:spPr bwMode="auto">
          <a:xfrm>
            <a:off x="3708400" y="62071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22" name="Oval 42"/>
          <p:cNvSpPr>
            <a:spLocks noChangeArrowheads="1"/>
          </p:cNvSpPr>
          <p:nvPr/>
        </p:nvSpPr>
        <p:spPr bwMode="auto">
          <a:xfrm>
            <a:off x="3527425" y="62071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23" name="Oval 43"/>
          <p:cNvSpPr>
            <a:spLocks noChangeArrowheads="1"/>
          </p:cNvSpPr>
          <p:nvPr/>
        </p:nvSpPr>
        <p:spPr bwMode="auto">
          <a:xfrm>
            <a:off x="3348038" y="6921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24" name="Oval 44"/>
          <p:cNvSpPr>
            <a:spLocks noChangeArrowheads="1"/>
          </p:cNvSpPr>
          <p:nvPr/>
        </p:nvSpPr>
        <p:spPr bwMode="auto">
          <a:xfrm>
            <a:off x="3240088" y="8366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25" name="Oval 45"/>
          <p:cNvSpPr>
            <a:spLocks noChangeArrowheads="1"/>
          </p:cNvSpPr>
          <p:nvPr/>
        </p:nvSpPr>
        <p:spPr bwMode="auto">
          <a:xfrm>
            <a:off x="3132138" y="9794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26" name="Oval 46"/>
          <p:cNvSpPr>
            <a:spLocks noChangeArrowheads="1"/>
          </p:cNvSpPr>
          <p:nvPr/>
        </p:nvSpPr>
        <p:spPr bwMode="auto">
          <a:xfrm>
            <a:off x="3059113" y="11604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27" name="Oval 47"/>
          <p:cNvSpPr>
            <a:spLocks noChangeArrowheads="1"/>
          </p:cNvSpPr>
          <p:nvPr/>
        </p:nvSpPr>
        <p:spPr bwMode="auto">
          <a:xfrm>
            <a:off x="3024188" y="13763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28" name="Oval 48"/>
          <p:cNvSpPr>
            <a:spLocks noChangeArrowheads="1"/>
          </p:cNvSpPr>
          <p:nvPr/>
        </p:nvSpPr>
        <p:spPr bwMode="auto">
          <a:xfrm>
            <a:off x="3059113" y="15557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29" name="Oval 49"/>
          <p:cNvSpPr>
            <a:spLocks noChangeArrowheads="1"/>
          </p:cNvSpPr>
          <p:nvPr/>
        </p:nvSpPr>
        <p:spPr bwMode="auto">
          <a:xfrm>
            <a:off x="3132138" y="17367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30" name="Oval 50"/>
          <p:cNvSpPr>
            <a:spLocks noChangeArrowheads="1"/>
          </p:cNvSpPr>
          <p:nvPr/>
        </p:nvSpPr>
        <p:spPr bwMode="auto">
          <a:xfrm>
            <a:off x="4103688" y="9445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31" name="Oval 51"/>
          <p:cNvSpPr>
            <a:spLocks noChangeArrowheads="1"/>
          </p:cNvSpPr>
          <p:nvPr/>
        </p:nvSpPr>
        <p:spPr bwMode="auto">
          <a:xfrm>
            <a:off x="4248150" y="83661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32" name="Oval 52"/>
          <p:cNvSpPr>
            <a:spLocks noChangeArrowheads="1"/>
          </p:cNvSpPr>
          <p:nvPr/>
        </p:nvSpPr>
        <p:spPr bwMode="auto">
          <a:xfrm>
            <a:off x="4392613" y="7286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33" name="Oval 53"/>
          <p:cNvSpPr>
            <a:spLocks noChangeArrowheads="1"/>
          </p:cNvSpPr>
          <p:nvPr/>
        </p:nvSpPr>
        <p:spPr bwMode="auto">
          <a:xfrm>
            <a:off x="4535488" y="6207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34" name="Oval 54"/>
          <p:cNvSpPr>
            <a:spLocks noChangeArrowheads="1"/>
          </p:cNvSpPr>
          <p:nvPr/>
        </p:nvSpPr>
        <p:spPr bwMode="auto">
          <a:xfrm>
            <a:off x="4716463" y="6207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35" name="Oval 55"/>
          <p:cNvSpPr>
            <a:spLocks noChangeArrowheads="1"/>
          </p:cNvSpPr>
          <p:nvPr/>
        </p:nvSpPr>
        <p:spPr bwMode="auto">
          <a:xfrm>
            <a:off x="4679950" y="80010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36" name="Oval 56"/>
          <p:cNvSpPr>
            <a:spLocks noChangeArrowheads="1"/>
          </p:cNvSpPr>
          <p:nvPr/>
        </p:nvSpPr>
        <p:spPr bwMode="auto">
          <a:xfrm>
            <a:off x="4643438" y="9794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37" name="Oval 57"/>
          <p:cNvSpPr>
            <a:spLocks noChangeArrowheads="1"/>
          </p:cNvSpPr>
          <p:nvPr/>
        </p:nvSpPr>
        <p:spPr bwMode="auto">
          <a:xfrm>
            <a:off x="4608513" y="11604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38" name="Oval 58"/>
          <p:cNvSpPr>
            <a:spLocks noChangeArrowheads="1"/>
          </p:cNvSpPr>
          <p:nvPr/>
        </p:nvSpPr>
        <p:spPr bwMode="auto">
          <a:xfrm>
            <a:off x="4572000" y="13398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39" name="Oval 59"/>
          <p:cNvSpPr>
            <a:spLocks noChangeArrowheads="1"/>
          </p:cNvSpPr>
          <p:nvPr/>
        </p:nvSpPr>
        <p:spPr bwMode="auto">
          <a:xfrm>
            <a:off x="4535488" y="15208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40" name="Oval 60"/>
          <p:cNvSpPr>
            <a:spLocks noChangeArrowheads="1"/>
          </p:cNvSpPr>
          <p:nvPr/>
        </p:nvSpPr>
        <p:spPr bwMode="auto">
          <a:xfrm>
            <a:off x="4500563" y="17002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41" name="Oval 61"/>
          <p:cNvSpPr>
            <a:spLocks noChangeArrowheads="1"/>
          </p:cNvSpPr>
          <p:nvPr/>
        </p:nvSpPr>
        <p:spPr bwMode="auto">
          <a:xfrm>
            <a:off x="4464050" y="187960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42" name="Oval 62"/>
          <p:cNvSpPr>
            <a:spLocks noChangeArrowheads="1"/>
          </p:cNvSpPr>
          <p:nvPr/>
        </p:nvSpPr>
        <p:spPr bwMode="auto">
          <a:xfrm>
            <a:off x="4787900" y="11969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43" name="Oval 63"/>
          <p:cNvSpPr>
            <a:spLocks noChangeArrowheads="1"/>
          </p:cNvSpPr>
          <p:nvPr/>
        </p:nvSpPr>
        <p:spPr bwMode="auto">
          <a:xfrm>
            <a:off x="4967288" y="11969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44" name="Oval 64"/>
          <p:cNvSpPr>
            <a:spLocks noChangeArrowheads="1"/>
          </p:cNvSpPr>
          <p:nvPr/>
        </p:nvSpPr>
        <p:spPr bwMode="auto">
          <a:xfrm>
            <a:off x="5148263" y="11969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45" name="Oval 65"/>
          <p:cNvSpPr>
            <a:spLocks noChangeArrowheads="1"/>
          </p:cNvSpPr>
          <p:nvPr/>
        </p:nvSpPr>
        <p:spPr bwMode="auto">
          <a:xfrm>
            <a:off x="5219700" y="101600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46" name="Oval 66"/>
          <p:cNvSpPr>
            <a:spLocks noChangeArrowheads="1"/>
          </p:cNvSpPr>
          <p:nvPr/>
        </p:nvSpPr>
        <p:spPr bwMode="auto">
          <a:xfrm>
            <a:off x="5256213" y="8366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47" name="Oval 67"/>
          <p:cNvSpPr>
            <a:spLocks noChangeArrowheads="1"/>
          </p:cNvSpPr>
          <p:nvPr/>
        </p:nvSpPr>
        <p:spPr bwMode="auto">
          <a:xfrm>
            <a:off x="5292725" y="655638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48" name="Oval 68"/>
          <p:cNvSpPr>
            <a:spLocks noChangeArrowheads="1"/>
          </p:cNvSpPr>
          <p:nvPr/>
        </p:nvSpPr>
        <p:spPr bwMode="auto">
          <a:xfrm>
            <a:off x="5148263" y="13763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49" name="Oval 69"/>
          <p:cNvSpPr>
            <a:spLocks noChangeArrowheads="1"/>
          </p:cNvSpPr>
          <p:nvPr/>
        </p:nvSpPr>
        <p:spPr bwMode="auto">
          <a:xfrm>
            <a:off x="5111750" y="15557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50" name="Oval 70"/>
          <p:cNvSpPr>
            <a:spLocks noChangeArrowheads="1"/>
          </p:cNvSpPr>
          <p:nvPr/>
        </p:nvSpPr>
        <p:spPr bwMode="auto">
          <a:xfrm>
            <a:off x="5076825" y="17367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51" name="Oval 71"/>
          <p:cNvSpPr>
            <a:spLocks noChangeArrowheads="1"/>
          </p:cNvSpPr>
          <p:nvPr/>
        </p:nvSpPr>
        <p:spPr bwMode="auto">
          <a:xfrm>
            <a:off x="5256213" y="17716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52" name="Oval 72"/>
          <p:cNvSpPr>
            <a:spLocks noChangeArrowheads="1"/>
          </p:cNvSpPr>
          <p:nvPr/>
        </p:nvSpPr>
        <p:spPr bwMode="auto">
          <a:xfrm>
            <a:off x="5400675" y="166370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53" name="Oval 73"/>
          <p:cNvSpPr>
            <a:spLocks noChangeArrowheads="1"/>
          </p:cNvSpPr>
          <p:nvPr/>
        </p:nvSpPr>
        <p:spPr bwMode="auto">
          <a:xfrm>
            <a:off x="5543550" y="15557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54" name="Oval 74"/>
          <p:cNvSpPr>
            <a:spLocks noChangeArrowheads="1"/>
          </p:cNvSpPr>
          <p:nvPr/>
        </p:nvSpPr>
        <p:spPr bwMode="auto">
          <a:xfrm>
            <a:off x="5688013" y="14128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55" name="Oval 75"/>
          <p:cNvSpPr>
            <a:spLocks noChangeArrowheads="1"/>
          </p:cNvSpPr>
          <p:nvPr/>
        </p:nvSpPr>
        <p:spPr bwMode="auto">
          <a:xfrm>
            <a:off x="5832475" y="13049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56" name="Oval 76"/>
          <p:cNvSpPr>
            <a:spLocks noChangeArrowheads="1"/>
          </p:cNvSpPr>
          <p:nvPr/>
        </p:nvSpPr>
        <p:spPr bwMode="auto">
          <a:xfrm>
            <a:off x="6011863" y="123190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57" name="Oval 77"/>
          <p:cNvSpPr>
            <a:spLocks noChangeArrowheads="1"/>
          </p:cNvSpPr>
          <p:nvPr/>
        </p:nvSpPr>
        <p:spPr bwMode="auto">
          <a:xfrm>
            <a:off x="6192838" y="11604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58" name="Oval 78"/>
          <p:cNvSpPr>
            <a:spLocks noChangeArrowheads="1"/>
          </p:cNvSpPr>
          <p:nvPr/>
        </p:nvSpPr>
        <p:spPr bwMode="auto">
          <a:xfrm>
            <a:off x="6335713" y="10525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59" name="Oval 79"/>
          <p:cNvSpPr>
            <a:spLocks noChangeArrowheads="1"/>
          </p:cNvSpPr>
          <p:nvPr/>
        </p:nvSpPr>
        <p:spPr bwMode="auto">
          <a:xfrm>
            <a:off x="6480175" y="9445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60" name="Oval 80"/>
          <p:cNvSpPr>
            <a:spLocks noChangeArrowheads="1"/>
          </p:cNvSpPr>
          <p:nvPr/>
        </p:nvSpPr>
        <p:spPr bwMode="auto">
          <a:xfrm>
            <a:off x="6551613" y="7635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61" name="Oval 81"/>
          <p:cNvSpPr>
            <a:spLocks noChangeArrowheads="1"/>
          </p:cNvSpPr>
          <p:nvPr/>
        </p:nvSpPr>
        <p:spPr bwMode="auto">
          <a:xfrm>
            <a:off x="6443663" y="6207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62" name="Oval 82"/>
          <p:cNvSpPr>
            <a:spLocks noChangeArrowheads="1"/>
          </p:cNvSpPr>
          <p:nvPr/>
        </p:nvSpPr>
        <p:spPr bwMode="auto">
          <a:xfrm>
            <a:off x="6264275" y="62071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63" name="Oval 83"/>
          <p:cNvSpPr>
            <a:spLocks noChangeArrowheads="1"/>
          </p:cNvSpPr>
          <p:nvPr/>
        </p:nvSpPr>
        <p:spPr bwMode="auto">
          <a:xfrm>
            <a:off x="6084888" y="6921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64" name="Oval 84"/>
          <p:cNvSpPr>
            <a:spLocks noChangeArrowheads="1"/>
          </p:cNvSpPr>
          <p:nvPr/>
        </p:nvSpPr>
        <p:spPr bwMode="auto">
          <a:xfrm>
            <a:off x="5976938" y="8366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65" name="Oval 85"/>
          <p:cNvSpPr>
            <a:spLocks noChangeArrowheads="1"/>
          </p:cNvSpPr>
          <p:nvPr/>
        </p:nvSpPr>
        <p:spPr bwMode="auto">
          <a:xfrm>
            <a:off x="5867400" y="979488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66" name="Oval 86"/>
          <p:cNvSpPr>
            <a:spLocks noChangeArrowheads="1"/>
          </p:cNvSpPr>
          <p:nvPr/>
        </p:nvSpPr>
        <p:spPr bwMode="auto">
          <a:xfrm>
            <a:off x="5759450" y="11239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67" name="Oval 87"/>
          <p:cNvSpPr>
            <a:spLocks noChangeArrowheads="1"/>
          </p:cNvSpPr>
          <p:nvPr/>
        </p:nvSpPr>
        <p:spPr bwMode="auto">
          <a:xfrm>
            <a:off x="5795963" y="15557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68" name="Oval 88"/>
          <p:cNvSpPr>
            <a:spLocks noChangeArrowheads="1"/>
          </p:cNvSpPr>
          <p:nvPr/>
        </p:nvSpPr>
        <p:spPr bwMode="auto">
          <a:xfrm>
            <a:off x="5832475" y="17367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69" name="Oval 89"/>
          <p:cNvSpPr>
            <a:spLocks noChangeArrowheads="1"/>
          </p:cNvSpPr>
          <p:nvPr/>
        </p:nvSpPr>
        <p:spPr bwMode="auto">
          <a:xfrm>
            <a:off x="6011863" y="17716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70" name="Oval 90"/>
          <p:cNvSpPr>
            <a:spLocks noChangeArrowheads="1"/>
          </p:cNvSpPr>
          <p:nvPr/>
        </p:nvSpPr>
        <p:spPr bwMode="auto">
          <a:xfrm>
            <a:off x="6192838" y="17367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71" name="Oval 91"/>
          <p:cNvSpPr>
            <a:spLocks noChangeArrowheads="1"/>
          </p:cNvSpPr>
          <p:nvPr/>
        </p:nvSpPr>
        <p:spPr bwMode="auto">
          <a:xfrm>
            <a:off x="6335713" y="16287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72" name="Oval 92"/>
          <p:cNvSpPr>
            <a:spLocks noChangeArrowheads="1"/>
          </p:cNvSpPr>
          <p:nvPr/>
        </p:nvSpPr>
        <p:spPr bwMode="auto">
          <a:xfrm>
            <a:off x="6480175" y="15208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73" name="Oval 93"/>
          <p:cNvSpPr>
            <a:spLocks noChangeArrowheads="1"/>
          </p:cNvSpPr>
          <p:nvPr/>
        </p:nvSpPr>
        <p:spPr bwMode="auto">
          <a:xfrm>
            <a:off x="6624638" y="13763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74" name="Oval 94"/>
          <p:cNvSpPr>
            <a:spLocks noChangeArrowheads="1"/>
          </p:cNvSpPr>
          <p:nvPr/>
        </p:nvSpPr>
        <p:spPr bwMode="auto">
          <a:xfrm>
            <a:off x="6696075" y="11969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75" name="Oval 95"/>
          <p:cNvSpPr>
            <a:spLocks noChangeArrowheads="1"/>
          </p:cNvSpPr>
          <p:nvPr/>
        </p:nvSpPr>
        <p:spPr bwMode="auto">
          <a:xfrm>
            <a:off x="6804025" y="101600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76" name="Oval 96"/>
          <p:cNvSpPr>
            <a:spLocks noChangeArrowheads="1"/>
          </p:cNvSpPr>
          <p:nvPr/>
        </p:nvSpPr>
        <p:spPr bwMode="auto">
          <a:xfrm>
            <a:off x="6877050" y="83661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77" name="Oval 97"/>
          <p:cNvSpPr>
            <a:spLocks noChangeArrowheads="1"/>
          </p:cNvSpPr>
          <p:nvPr/>
        </p:nvSpPr>
        <p:spPr bwMode="auto">
          <a:xfrm>
            <a:off x="6985000" y="6921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78" name="Oval 98"/>
          <p:cNvSpPr>
            <a:spLocks noChangeArrowheads="1"/>
          </p:cNvSpPr>
          <p:nvPr/>
        </p:nvSpPr>
        <p:spPr bwMode="auto">
          <a:xfrm>
            <a:off x="7164388" y="6207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79" name="Oval 99"/>
          <p:cNvSpPr>
            <a:spLocks noChangeArrowheads="1"/>
          </p:cNvSpPr>
          <p:nvPr/>
        </p:nvSpPr>
        <p:spPr bwMode="auto">
          <a:xfrm>
            <a:off x="7272338" y="7635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80" name="Oval 100"/>
          <p:cNvSpPr>
            <a:spLocks noChangeArrowheads="1"/>
          </p:cNvSpPr>
          <p:nvPr/>
        </p:nvSpPr>
        <p:spPr bwMode="auto">
          <a:xfrm>
            <a:off x="7200900" y="9445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81" name="Oval 101"/>
          <p:cNvSpPr>
            <a:spLocks noChangeArrowheads="1"/>
          </p:cNvSpPr>
          <p:nvPr/>
        </p:nvSpPr>
        <p:spPr bwMode="auto">
          <a:xfrm>
            <a:off x="7127875" y="11239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82" name="Oval 102"/>
          <p:cNvSpPr>
            <a:spLocks noChangeArrowheads="1"/>
          </p:cNvSpPr>
          <p:nvPr/>
        </p:nvSpPr>
        <p:spPr bwMode="auto">
          <a:xfrm>
            <a:off x="7092950" y="13049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83" name="Oval 103"/>
          <p:cNvSpPr>
            <a:spLocks noChangeArrowheads="1"/>
          </p:cNvSpPr>
          <p:nvPr/>
        </p:nvSpPr>
        <p:spPr bwMode="auto">
          <a:xfrm>
            <a:off x="7056438" y="14843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84" name="Oval 104"/>
          <p:cNvSpPr>
            <a:spLocks noChangeArrowheads="1"/>
          </p:cNvSpPr>
          <p:nvPr/>
        </p:nvSpPr>
        <p:spPr bwMode="auto">
          <a:xfrm>
            <a:off x="7019925" y="166370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85" name="Oval 105"/>
          <p:cNvSpPr>
            <a:spLocks noChangeArrowheads="1"/>
          </p:cNvSpPr>
          <p:nvPr/>
        </p:nvSpPr>
        <p:spPr bwMode="auto">
          <a:xfrm>
            <a:off x="7056438" y="184467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86" name="Oval 106"/>
          <p:cNvSpPr>
            <a:spLocks noChangeArrowheads="1"/>
          </p:cNvSpPr>
          <p:nvPr/>
        </p:nvSpPr>
        <p:spPr bwMode="auto">
          <a:xfrm>
            <a:off x="7200900" y="17367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87" name="Oval 107"/>
          <p:cNvSpPr>
            <a:spLocks noChangeArrowheads="1"/>
          </p:cNvSpPr>
          <p:nvPr/>
        </p:nvSpPr>
        <p:spPr bwMode="auto">
          <a:xfrm>
            <a:off x="7343775" y="16287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88" name="Oval 108"/>
          <p:cNvSpPr>
            <a:spLocks noChangeArrowheads="1"/>
          </p:cNvSpPr>
          <p:nvPr/>
        </p:nvSpPr>
        <p:spPr bwMode="auto">
          <a:xfrm>
            <a:off x="7488238" y="15208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89" name="Oval 109"/>
          <p:cNvSpPr>
            <a:spLocks noChangeArrowheads="1"/>
          </p:cNvSpPr>
          <p:nvPr/>
        </p:nvSpPr>
        <p:spPr bwMode="auto">
          <a:xfrm>
            <a:off x="7632700" y="141287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90" name="Oval 110"/>
          <p:cNvSpPr>
            <a:spLocks noChangeArrowheads="1"/>
          </p:cNvSpPr>
          <p:nvPr/>
        </p:nvSpPr>
        <p:spPr bwMode="auto">
          <a:xfrm>
            <a:off x="7740650" y="126841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91" name="Oval 111"/>
          <p:cNvSpPr>
            <a:spLocks noChangeArrowheads="1"/>
          </p:cNvSpPr>
          <p:nvPr/>
        </p:nvSpPr>
        <p:spPr bwMode="auto">
          <a:xfrm>
            <a:off x="7812088" y="10890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92" name="Oval 112"/>
          <p:cNvSpPr>
            <a:spLocks noChangeArrowheads="1"/>
          </p:cNvSpPr>
          <p:nvPr/>
        </p:nvSpPr>
        <p:spPr bwMode="auto">
          <a:xfrm>
            <a:off x="7848600" y="9080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93" name="Oval 113"/>
          <p:cNvSpPr>
            <a:spLocks noChangeArrowheads="1"/>
          </p:cNvSpPr>
          <p:nvPr/>
        </p:nvSpPr>
        <p:spPr bwMode="auto">
          <a:xfrm>
            <a:off x="7885113" y="7286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94" name="Oval 114"/>
          <p:cNvSpPr>
            <a:spLocks noChangeArrowheads="1"/>
          </p:cNvSpPr>
          <p:nvPr/>
        </p:nvSpPr>
        <p:spPr bwMode="auto">
          <a:xfrm>
            <a:off x="7920038" y="5476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95" name="Oval 115"/>
          <p:cNvSpPr>
            <a:spLocks noChangeArrowheads="1"/>
          </p:cNvSpPr>
          <p:nvPr/>
        </p:nvSpPr>
        <p:spPr bwMode="auto">
          <a:xfrm>
            <a:off x="7667625" y="15922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96" name="Oval 116"/>
          <p:cNvSpPr>
            <a:spLocks noChangeArrowheads="1"/>
          </p:cNvSpPr>
          <p:nvPr/>
        </p:nvSpPr>
        <p:spPr bwMode="auto">
          <a:xfrm>
            <a:off x="7667625" y="1771650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97" name="Oval 117"/>
          <p:cNvSpPr>
            <a:spLocks noChangeArrowheads="1"/>
          </p:cNvSpPr>
          <p:nvPr/>
        </p:nvSpPr>
        <p:spPr bwMode="auto">
          <a:xfrm>
            <a:off x="7848600" y="1736725"/>
            <a:ext cx="179388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98" name="Oval 118"/>
          <p:cNvSpPr>
            <a:spLocks noChangeArrowheads="1"/>
          </p:cNvSpPr>
          <p:nvPr/>
        </p:nvSpPr>
        <p:spPr bwMode="auto">
          <a:xfrm>
            <a:off x="7993063" y="159226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599" name="Oval 119"/>
          <p:cNvSpPr>
            <a:spLocks noChangeArrowheads="1"/>
          </p:cNvSpPr>
          <p:nvPr/>
        </p:nvSpPr>
        <p:spPr bwMode="auto">
          <a:xfrm>
            <a:off x="8027988" y="1771650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600" name="Oval 120"/>
          <p:cNvSpPr>
            <a:spLocks noChangeArrowheads="1"/>
          </p:cNvSpPr>
          <p:nvPr/>
        </p:nvSpPr>
        <p:spPr bwMode="auto">
          <a:xfrm>
            <a:off x="8027988" y="1952625"/>
            <a:ext cx="179387" cy="179388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601" name="Oval 121"/>
          <p:cNvSpPr>
            <a:spLocks noChangeArrowheads="1"/>
          </p:cNvSpPr>
          <p:nvPr/>
        </p:nvSpPr>
        <p:spPr bwMode="auto">
          <a:xfrm>
            <a:off x="7885113" y="2097088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602" name="Oval 122"/>
          <p:cNvSpPr>
            <a:spLocks noChangeArrowheads="1"/>
          </p:cNvSpPr>
          <p:nvPr/>
        </p:nvSpPr>
        <p:spPr bwMode="auto">
          <a:xfrm>
            <a:off x="7704138" y="21320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603" name="Oval 123"/>
          <p:cNvSpPr>
            <a:spLocks noChangeArrowheads="1"/>
          </p:cNvSpPr>
          <p:nvPr/>
        </p:nvSpPr>
        <p:spPr bwMode="auto">
          <a:xfrm>
            <a:off x="7524750" y="213201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604" name="Oval 124"/>
          <p:cNvSpPr>
            <a:spLocks noChangeArrowheads="1"/>
          </p:cNvSpPr>
          <p:nvPr/>
        </p:nvSpPr>
        <p:spPr bwMode="auto">
          <a:xfrm>
            <a:off x="7343775" y="2097088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605" name="Oval 125"/>
          <p:cNvSpPr>
            <a:spLocks noChangeArrowheads="1"/>
          </p:cNvSpPr>
          <p:nvPr/>
        </p:nvSpPr>
        <p:spPr bwMode="auto">
          <a:xfrm>
            <a:off x="7164388" y="2132013"/>
            <a:ext cx="179387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606" name="Oval 126"/>
          <p:cNvSpPr>
            <a:spLocks noChangeArrowheads="1"/>
          </p:cNvSpPr>
          <p:nvPr/>
        </p:nvSpPr>
        <p:spPr bwMode="auto">
          <a:xfrm>
            <a:off x="7019925" y="2239963"/>
            <a:ext cx="179388" cy="179387"/>
          </a:xfrm>
          <a:prstGeom prst="ellipse">
            <a:avLst/>
          </a:prstGeom>
          <a:solidFill>
            <a:srgbClr val="F8F2D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607" name="Oval 127"/>
          <p:cNvSpPr>
            <a:spLocks noChangeArrowheads="1"/>
          </p:cNvSpPr>
          <p:nvPr/>
        </p:nvSpPr>
        <p:spPr bwMode="auto">
          <a:xfrm>
            <a:off x="7127875" y="2384425"/>
            <a:ext cx="179388" cy="179388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16619" name="Text Box 139"/>
          <p:cNvSpPr txBox="1">
            <a:spLocks noChangeArrowheads="1"/>
          </p:cNvSpPr>
          <p:nvPr/>
        </p:nvSpPr>
        <p:spPr bwMode="auto">
          <a:xfrm>
            <a:off x="431800" y="5481638"/>
            <a:ext cx="5975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sz="3600" b="0">
                <a:solidFill>
                  <a:srgbClr val="F8F2DC"/>
                </a:solidFill>
                <a:latin typeface="Monotype Corsiva" pitchFamily="66" charset="0"/>
              </a:rPr>
              <a:t>продолжение следует...</a:t>
            </a:r>
          </a:p>
        </p:txBody>
      </p:sp>
      <p:pic>
        <p:nvPicPr>
          <p:cNvPr id="916620" name="1_7.avi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4175" y="115888"/>
            <a:ext cx="6311900" cy="5473700"/>
          </a:xfrm>
        </p:spPr>
      </p:pic>
      <p:grpSp>
        <p:nvGrpSpPr>
          <p:cNvPr id="35971" name="Group 14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35972" name="Rectangle 14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973" name="Rectangle 14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974" name="Rectangle 14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975" name="Rectangle 14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976" name="Rectangle 14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977" name="Rectangle 14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978" name="Rectangle 15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979" name="Rectangle 15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980" name="Text Box 152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35981" name="Picture 153" descr="IP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982" name="Text Box 154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"/>
                                        <p:tgtEl>
                                          <p:spTgt spid="916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"/>
                                        <p:tgtEl>
                                          <p:spTgt spid="916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"/>
                                        <p:tgtEl>
                                          <p:spTgt spid="916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"/>
                                        <p:tgtEl>
                                          <p:spTgt spid="916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"/>
                                        <p:tgtEl>
                                          <p:spTgt spid="916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"/>
                                        <p:tgtEl>
                                          <p:spTgt spid="916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"/>
                                        <p:tgtEl>
                                          <p:spTgt spid="916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50"/>
                                        <p:tgtEl>
                                          <p:spTgt spid="916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"/>
                            </p:stCondLst>
                            <p:childTnLst>
                              <p:par>
                                <p:cTn id="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50"/>
                                        <p:tgtEl>
                                          <p:spTgt spid="916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"/>
                            </p:stCondLst>
                            <p:childTnLst>
                              <p:par>
                                <p:cTn id="4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50"/>
                                        <p:tgtEl>
                                          <p:spTgt spid="916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50"/>
                                        <p:tgtEl>
                                          <p:spTgt spid="916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"/>
                            </p:stCondLst>
                            <p:childTnLst>
                              <p:par>
                                <p:cTn id="4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50" fill="hold"/>
                                        <p:tgtEl>
                                          <p:spTgt spid="916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"/>
                            </p:stCondLst>
                            <p:childTnLst>
                              <p:par>
                                <p:cTn id="5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50" fill="hold"/>
                                        <p:tgtEl>
                                          <p:spTgt spid="916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"/>
                            </p:stCondLst>
                            <p:childTnLst>
                              <p:par>
                                <p:cTn id="5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" fill="hold"/>
                                        <p:tgtEl>
                                          <p:spTgt spid="916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"/>
                            </p:stCondLst>
                            <p:childTnLst>
                              <p:par>
                                <p:cTn id="5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50" fill="hold"/>
                                        <p:tgtEl>
                                          <p:spTgt spid="916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"/>
                            </p:stCondLst>
                            <p:childTnLst>
                              <p:par>
                                <p:cTn id="6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50" fill="hold"/>
                                        <p:tgtEl>
                                          <p:spTgt spid="9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"/>
                            </p:stCondLst>
                            <p:childTnLst>
                              <p:par>
                                <p:cTn id="6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50"/>
                                        <p:tgtEl>
                                          <p:spTgt spid="916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"/>
                            </p:stCondLst>
                            <p:childTnLst>
                              <p:par>
                                <p:cTn id="6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50"/>
                                        <p:tgtEl>
                                          <p:spTgt spid="916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"/>
                            </p:stCondLst>
                            <p:childTnLst>
                              <p:par>
                                <p:cTn id="7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4" dur="50"/>
                                        <p:tgtEl>
                                          <p:spTgt spid="916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50"/>
                            </p:stCondLst>
                            <p:childTnLst>
                              <p:par>
                                <p:cTn id="7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50"/>
                                        <p:tgtEl>
                                          <p:spTgt spid="916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2" dur="50"/>
                                        <p:tgtEl>
                                          <p:spTgt spid="91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50"/>
                            </p:stCondLst>
                            <p:childTnLst>
                              <p:par>
                                <p:cTn id="8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6" dur="50"/>
                                        <p:tgtEl>
                                          <p:spTgt spid="91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"/>
                            </p:stCondLst>
                            <p:childTnLst>
                              <p:par>
                                <p:cTn id="8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0" dur="50"/>
                                        <p:tgtEl>
                                          <p:spTgt spid="91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50"/>
                            </p:stCondLst>
                            <p:childTnLst>
                              <p:par>
                                <p:cTn id="9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50" fill="hold"/>
                                        <p:tgtEl>
                                          <p:spTgt spid="91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00"/>
                            </p:stCondLst>
                            <p:childTnLst>
                              <p:par>
                                <p:cTn id="9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50" fill="hold"/>
                                        <p:tgtEl>
                                          <p:spTgt spid="91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50"/>
                            </p:stCondLst>
                            <p:childTnLst>
                              <p:par>
                                <p:cTn id="9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50" fill="hold"/>
                                        <p:tgtEl>
                                          <p:spTgt spid="91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00"/>
                            </p:stCondLst>
                            <p:childTnLst>
                              <p:par>
                                <p:cTn id="10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50" fill="hold"/>
                                        <p:tgtEl>
                                          <p:spTgt spid="916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350"/>
                            </p:stCondLst>
                            <p:childTnLst>
                              <p:par>
                                <p:cTn id="10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50" fill="hold"/>
                                        <p:tgtEl>
                                          <p:spTgt spid="916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00"/>
                            </p:stCondLst>
                            <p:childTnLst>
                              <p:par>
                                <p:cTn id="107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50" fill="hold"/>
                                        <p:tgtEl>
                                          <p:spTgt spid="916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450"/>
                            </p:stCondLst>
                            <p:childTnLst>
                              <p:par>
                                <p:cTn id="11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50" fill="hold"/>
                                        <p:tgtEl>
                                          <p:spTgt spid="916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5" dur="50"/>
                                        <p:tgtEl>
                                          <p:spTgt spid="91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50"/>
                            </p:stCondLst>
                            <p:childTnLst>
                              <p:par>
                                <p:cTn id="1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9" dur="50"/>
                                        <p:tgtEl>
                                          <p:spTgt spid="91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00"/>
                            </p:stCondLst>
                            <p:childTnLst>
                              <p:par>
                                <p:cTn id="1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3" dur="50"/>
                                        <p:tgtEl>
                                          <p:spTgt spid="91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650"/>
                            </p:stCondLst>
                            <p:childTnLst>
                              <p:par>
                                <p:cTn id="1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7" dur="50"/>
                                        <p:tgtEl>
                                          <p:spTgt spid="91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700"/>
                            </p:stCondLst>
                            <p:childTnLst>
                              <p:par>
                                <p:cTn id="1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1" dur="50"/>
                                        <p:tgtEl>
                                          <p:spTgt spid="91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5" dur="50"/>
                                        <p:tgtEl>
                                          <p:spTgt spid="91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800"/>
                            </p:stCondLst>
                            <p:childTnLst>
                              <p:par>
                                <p:cTn id="1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9" dur="50"/>
                                        <p:tgtEl>
                                          <p:spTgt spid="91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850"/>
                            </p:stCondLst>
                            <p:childTnLst>
                              <p:par>
                                <p:cTn id="14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3" dur="50"/>
                                        <p:tgtEl>
                                          <p:spTgt spid="916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900"/>
                            </p:stCondLst>
                            <p:childTnLst>
                              <p:par>
                                <p:cTn id="14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7" dur="50"/>
                                        <p:tgtEl>
                                          <p:spTgt spid="91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950"/>
                            </p:stCondLst>
                            <p:childTnLst>
                              <p:par>
                                <p:cTn id="14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1" dur="50"/>
                                        <p:tgtEl>
                                          <p:spTgt spid="916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5" dur="50"/>
                                        <p:tgtEl>
                                          <p:spTgt spid="916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50"/>
                            </p:stCondLst>
                            <p:childTnLst>
                              <p:par>
                                <p:cTn id="15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9" dur="50"/>
                                        <p:tgtEl>
                                          <p:spTgt spid="916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100"/>
                            </p:stCondLst>
                            <p:childTnLst>
                              <p:par>
                                <p:cTn id="16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3" dur="50"/>
                                        <p:tgtEl>
                                          <p:spTgt spid="916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150"/>
                            </p:stCondLst>
                            <p:childTnLst>
                              <p:par>
                                <p:cTn id="16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7" dur="50"/>
                                        <p:tgtEl>
                                          <p:spTgt spid="916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200"/>
                            </p:stCondLst>
                            <p:childTnLst>
                              <p:par>
                                <p:cTn id="16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1" dur="50"/>
                                        <p:tgtEl>
                                          <p:spTgt spid="916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250"/>
                            </p:stCondLst>
                            <p:childTnLst>
                              <p:par>
                                <p:cTn id="17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5" dur="50"/>
                                        <p:tgtEl>
                                          <p:spTgt spid="916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9" dur="50"/>
                                        <p:tgtEl>
                                          <p:spTgt spid="916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350"/>
                            </p:stCondLst>
                            <p:childTnLst>
                              <p:par>
                                <p:cTn id="18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3" dur="50"/>
                                        <p:tgtEl>
                                          <p:spTgt spid="916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400"/>
                            </p:stCondLst>
                            <p:childTnLst>
                              <p:par>
                                <p:cTn id="18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7" dur="50"/>
                                        <p:tgtEl>
                                          <p:spTgt spid="916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450"/>
                            </p:stCondLst>
                            <p:childTnLst>
                              <p:par>
                                <p:cTn id="18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1" dur="50"/>
                                        <p:tgtEl>
                                          <p:spTgt spid="916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5" dur="50"/>
                                        <p:tgtEl>
                                          <p:spTgt spid="916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50"/>
                            </p:stCondLst>
                            <p:childTnLst>
                              <p:par>
                                <p:cTn id="19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9" dur="50"/>
                                        <p:tgtEl>
                                          <p:spTgt spid="916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600"/>
                            </p:stCondLst>
                            <p:childTnLst>
                              <p:par>
                                <p:cTn id="20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3" dur="50"/>
                                        <p:tgtEl>
                                          <p:spTgt spid="916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650"/>
                            </p:stCondLst>
                            <p:childTnLst>
                              <p:par>
                                <p:cTn id="20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7" dur="50"/>
                                        <p:tgtEl>
                                          <p:spTgt spid="916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700"/>
                            </p:stCondLst>
                            <p:childTnLst>
                              <p:par>
                                <p:cTn id="20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1" dur="50"/>
                                        <p:tgtEl>
                                          <p:spTgt spid="916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750"/>
                            </p:stCondLst>
                            <p:childTnLst>
                              <p:par>
                                <p:cTn id="2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5" dur="50"/>
                                        <p:tgtEl>
                                          <p:spTgt spid="916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800"/>
                            </p:stCondLst>
                            <p:childTnLst>
                              <p:par>
                                <p:cTn id="2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9" dur="50"/>
                                        <p:tgtEl>
                                          <p:spTgt spid="916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850"/>
                            </p:stCondLst>
                            <p:childTnLst>
                              <p:par>
                                <p:cTn id="2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3" dur="50"/>
                                        <p:tgtEl>
                                          <p:spTgt spid="916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7" dur="50"/>
                                        <p:tgtEl>
                                          <p:spTgt spid="916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950"/>
                            </p:stCondLst>
                            <p:childTnLst>
                              <p:par>
                                <p:cTn id="22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0" dur="50" fill="hold"/>
                                        <p:tgtEl>
                                          <p:spTgt spid="91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3000"/>
                            </p:stCondLst>
                            <p:childTnLst>
                              <p:par>
                                <p:cTn id="23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3" dur="50" fill="hold"/>
                                        <p:tgtEl>
                                          <p:spTgt spid="916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050"/>
                            </p:stCondLst>
                            <p:childTnLst>
                              <p:par>
                                <p:cTn id="23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6" dur="50" fill="hold"/>
                                        <p:tgtEl>
                                          <p:spTgt spid="916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100"/>
                            </p:stCondLst>
                            <p:childTnLst>
                              <p:par>
                                <p:cTn id="23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9" dur="50" fill="hold"/>
                                        <p:tgtEl>
                                          <p:spTgt spid="916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3150"/>
                            </p:stCondLst>
                            <p:childTnLst>
                              <p:par>
                                <p:cTn id="24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2" dur="50" fill="hold"/>
                                        <p:tgtEl>
                                          <p:spTgt spid="916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200"/>
                            </p:stCondLst>
                            <p:childTnLst>
                              <p:par>
                                <p:cTn id="24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5" dur="50" fill="hold"/>
                                        <p:tgtEl>
                                          <p:spTgt spid="91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250"/>
                            </p:stCondLst>
                            <p:childTnLst>
                              <p:par>
                                <p:cTn id="247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8" dur="50" fill="hold"/>
                                        <p:tgtEl>
                                          <p:spTgt spid="916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3300"/>
                            </p:stCondLst>
                            <p:childTnLst>
                              <p:par>
                                <p:cTn id="25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1" dur="50" fill="hold"/>
                                        <p:tgtEl>
                                          <p:spTgt spid="916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350"/>
                            </p:stCondLst>
                            <p:childTnLst>
                              <p:par>
                                <p:cTn id="25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4" dur="50" fill="hold"/>
                                        <p:tgtEl>
                                          <p:spTgt spid="91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3400"/>
                            </p:stCondLst>
                            <p:childTnLst>
                              <p:par>
                                <p:cTn id="256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7" dur="50" fill="hold"/>
                                        <p:tgtEl>
                                          <p:spTgt spid="91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3450"/>
                            </p:stCondLst>
                            <p:childTnLst>
                              <p:par>
                                <p:cTn id="25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0" dur="50" fill="hold"/>
                                        <p:tgtEl>
                                          <p:spTgt spid="91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3500"/>
                            </p:stCondLst>
                            <p:childTnLst>
                              <p:par>
                                <p:cTn id="26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3" dur="50" fill="hold"/>
                                        <p:tgtEl>
                                          <p:spTgt spid="91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3550"/>
                            </p:stCondLst>
                            <p:childTnLst>
                              <p:par>
                                <p:cTn id="26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7" dur="50"/>
                                        <p:tgtEl>
                                          <p:spTgt spid="916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600"/>
                            </p:stCondLst>
                            <p:childTnLst>
                              <p:par>
                                <p:cTn id="26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1" dur="50"/>
                                        <p:tgtEl>
                                          <p:spTgt spid="916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3650"/>
                            </p:stCondLst>
                            <p:childTnLst>
                              <p:par>
                                <p:cTn id="27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5" dur="50"/>
                                        <p:tgtEl>
                                          <p:spTgt spid="916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700"/>
                            </p:stCondLst>
                            <p:childTnLst>
                              <p:par>
                                <p:cTn id="27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9" dur="50"/>
                                        <p:tgtEl>
                                          <p:spTgt spid="916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3750"/>
                            </p:stCondLst>
                            <p:childTnLst>
                              <p:par>
                                <p:cTn id="28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3" dur="50"/>
                                        <p:tgtEl>
                                          <p:spTgt spid="916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800"/>
                            </p:stCondLst>
                            <p:childTnLst>
                              <p:par>
                                <p:cTn id="28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7" dur="50"/>
                                        <p:tgtEl>
                                          <p:spTgt spid="916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3850"/>
                            </p:stCondLst>
                            <p:childTnLst>
                              <p:par>
                                <p:cTn id="28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1" dur="50"/>
                                        <p:tgtEl>
                                          <p:spTgt spid="916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900"/>
                            </p:stCondLst>
                            <p:childTnLst>
                              <p:par>
                                <p:cTn id="29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5" dur="50"/>
                                        <p:tgtEl>
                                          <p:spTgt spid="916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3950"/>
                            </p:stCondLst>
                            <p:childTnLst>
                              <p:par>
                                <p:cTn id="29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9" dur="50"/>
                                        <p:tgtEl>
                                          <p:spTgt spid="916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4000"/>
                            </p:stCondLst>
                            <p:childTnLst>
                              <p:par>
                                <p:cTn id="30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3" dur="50"/>
                                        <p:tgtEl>
                                          <p:spTgt spid="916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4050"/>
                            </p:stCondLst>
                            <p:childTnLst>
                              <p:par>
                                <p:cTn id="30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7" dur="50"/>
                                        <p:tgtEl>
                                          <p:spTgt spid="916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100"/>
                            </p:stCondLst>
                            <p:childTnLst>
                              <p:par>
                                <p:cTn id="30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1" dur="50"/>
                                        <p:tgtEl>
                                          <p:spTgt spid="916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4150"/>
                            </p:stCondLst>
                            <p:childTnLst>
                              <p:par>
                                <p:cTn id="31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4" dur="50" fill="hold"/>
                                        <p:tgtEl>
                                          <p:spTgt spid="916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4200"/>
                            </p:stCondLst>
                            <p:childTnLst>
                              <p:par>
                                <p:cTn id="316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7" dur="50" fill="hold"/>
                                        <p:tgtEl>
                                          <p:spTgt spid="916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4250"/>
                            </p:stCondLst>
                            <p:childTnLst>
                              <p:par>
                                <p:cTn id="31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0" dur="50" fill="hold"/>
                                        <p:tgtEl>
                                          <p:spTgt spid="916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4300"/>
                            </p:stCondLst>
                            <p:childTnLst>
                              <p:par>
                                <p:cTn id="32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3" dur="50" fill="hold"/>
                                        <p:tgtEl>
                                          <p:spTgt spid="916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4350"/>
                            </p:stCondLst>
                            <p:childTnLst>
                              <p:par>
                                <p:cTn id="32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6" dur="50" fill="hold"/>
                                        <p:tgtEl>
                                          <p:spTgt spid="916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4400"/>
                            </p:stCondLst>
                            <p:childTnLst>
                              <p:par>
                                <p:cTn id="32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0" dur="50"/>
                                        <p:tgtEl>
                                          <p:spTgt spid="916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4450"/>
                            </p:stCondLst>
                            <p:childTnLst>
                              <p:par>
                                <p:cTn id="33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4" dur="50"/>
                                        <p:tgtEl>
                                          <p:spTgt spid="916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3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8" dur="50"/>
                                        <p:tgtEl>
                                          <p:spTgt spid="916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4550"/>
                            </p:stCondLst>
                            <p:childTnLst>
                              <p:par>
                                <p:cTn id="34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2" dur="50"/>
                                        <p:tgtEl>
                                          <p:spTgt spid="916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4600"/>
                            </p:stCondLst>
                            <p:childTnLst>
                              <p:par>
                                <p:cTn id="34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6" dur="50"/>
                                        <p:tgtEl>
                                          <p:spTgt spid="916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4650"/>
                            </p:stCondLst>
                            <p:childTnLst>
                              <p:par>
                                <p:cTn id="34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0" dur="50"/>
                                        <p:tgtEl>
                                          <p:spTgt spid="916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4700"/>
                            </p:stCondLst>
                            <p:childTnLst>
                              <p:par>
                                <p:cTn id="35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3" dur="50" fill="hold"/>
                                        <p:tgtEl>
                                          <p:spTgt spid="91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6" dur="50" fill="hold"/>
                                        <p:tgtEl>
                                          <p:spTgt spid="91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4800"/>
                            </p:stCondLst>
                            <p:childTnLst>
                              <p:par>
                                <p:cTn id="35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9" dur="50" fill="hold"/>
                                        <p:tgtEl>
                                          <p:spTgt spid="916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4850"/>
                            </p:stCondLst>
                            <p:childTnLst>
                              <p:par>
                                <p:cTn id="36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2" dur="50" fill="hold"/>
                                        <p:tgtEl>
                                          <p:spTgt spid="916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4900"/>
                            </p:stCondLst>
                            <p:childTnLst>
                              <p:par>
                                <p:cTn id="36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6" dur="50"/>
                                        <p:tgtEl>
                                          <p:spTgt spid="91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4950"/>
                            </p:stCondLst>
                            <p:childTnLst>
                              <p:par>
                                <p:cTn id="36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0" dur="50"/>
                                        <p:tgtEl>
                                          <p:spTgt spid="916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5000"/>
                            </p:stCondLst>
                            <p:childTnLst>
                              <p:par>
                                <p:cTn id="37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4" dur="50"/>
                                        <p:tgtEl>
                                          <p:spTgt spid="916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5050"/>
                            </p:stCondLst>
                            <p:childTnLst>
                              <p:par>
                                <p:cTn id="37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8" dur="50"/>
                                        <p:tgtEl>
                                          <p:spTgt spid="916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5100"/>
                            </p:stCondLst>
                            <p:childTnLst>
                              <p:par>
                                <p:cTn id="38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2" dur="50"/>
                                        <p:tgtEl>
                                          <p:spTgt spid="91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150"/>
                            </p:stCondLst>
                            <p:childTnLst>
                              <p:par>
                                <p:cTn id="38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6" dur="50"/>
                                        <p:tgtEl>
                                          <p:spTgt spid="916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5200"/>
                            </p:stCondLst>
                            <p:childTnLst>
                              <p:par>
                                <p:cTn id="38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0" dur="50"/>
                                        <p:tgtEl>
                                          <p:spTgt spid="916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5250"/>
                            </p:stCondLst>
                            <p:childTnLst>
                              <p:par>
                                <p:cTn id="39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4" dur="50"/>
                                        <p:tgtEl>
                                          <p:spTgt spid="916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5300"/>
                            </p:stCondLst>
                            <p:childTnLst>
                              <p:par>
                                <p:cTn id="39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8" dur="50"/>
                                        <p:tgtEl>
                                          <p:spTgt spid="916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5350"/>
                            </p:stCondLst>
                            <p:childTnLst>
                              <p:par>
                                <p:cTn id="40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2" dur="50"/>
                                        <p:tgtEl>
                                          <p:spTgt spid="916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5400"/>
                            </p:stCondLst>
                            <p:childTnLst>
                              <p:par>
                                <p:cTn id="40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6" dur="50"/>
                                        <p:tgtEl>
                                          <p:spTgt spid="916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450"/>
                            </p:stCondLst>
                            <p:childTnLst>
                              <p:par>
                                <p:cTn id="40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0" dur="50"/>
                                        <p:tgtEl>
                                          <p:spTgt spid="916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5500"/>
                            </p:stCondLst>
                            <p:childTnLst>
                              <p:par>
                                <p:cTn id="41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4" dur="50"/>
                                        <p:tgtEl>
                                          <p:spTgt spid="916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5550"/>
                            </p:stCondLst>
                            <p:childTnLst>
                              <p:par>
                                <p:cTn id="41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8" dur="50"/>
                                        <p:tgtEl>
                                          <p:spTgt spid="916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5600"/>
                            </p:stCondLst>
                            <p:childTnLst>
                              <p:par>
                                <p:cTn id="42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2" dur="50"/>
                                        <p:tgtEl>
                                          <p:spTgt spid="91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5650"/>
                            </p:stCondLst>
                            <p:childTnLst>
                              <p:par>
                                <p:cTn id="42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6" dur="50"/>
                                        <p:tgtEl>
                                          <p:spTgt spid="91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5700"/>
                            </p:stCondLst>
                            <p:childTnLst>
                              <p:par>
                                <p:cTn id="42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0" dur="50"/>
                                        <p:tgtEl>
                                          <p:spTgt spid="91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5750"/>
                            </p:stCondLst>
                            <p:childTnLst>
                              <p:par>
                                <p:cTn id="43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4" dur="50"/>
                                        <p:tgtEl>
                                          <p:spTgt spid="91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5800"/>
                            </p:stCondLst>
                            <p:childTnLst>
                              <p:par>
                                <p:cTn id="43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8" dur="50"/>
                                        <p:tgtEl>
                                          <p:spTgt spid="91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5850"/>
                            </p:stCondLst>
                            <p:childTnLst>
                              <p:par>
                                <p:cTn id="44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1" dur="50" fill="hold"/>
                                        <p:tgtEl>
                                          <p:spTgt spid="91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5900"/>
                            </p:stCondLst>
                            <p:childTnLst>
                              <p:par>
                                <p:cTn id="44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4" dur="50" fill="hold"/>
                                        <p:tgtEl>
                                          <p:spTgt spid="91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5950"/>
                            </p:stCondLst>
                            <p:childTnLst>
                              <p:par>
                                <p:cTn id="44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8" dur="50"/>
                                        <p:tgtEl>
                                          <p:spTgt spid="91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6000"/>
                            </p:stCondLst>
                            <p:childTnLst>
                              <p:par>
                                <p:cTn id="45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2" dur="50"/>
                                        <p:tgtEl>
                                          <p:spTgt spid="91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6050"/>
                            </p:stCondLst>
                            <p:childTnLst>
                              <p:par>
                                <p:cTn id="45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6" dur="50"/>
                                        <p:tgtEl>
                                          <p:spTgt spid="91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6100"/>
                            </p:stCondLst>
                            <p:childTnLst>
                              <p:par>
                                <p:cTn id="45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0" dur="50"/>
                                        <p:tgtEl>
                                          <p:spTgt spid="91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6150"/>
                            </p:stCondLst>
                            <p:childTnLst>
                              <p:par>
                                <p:cTn id="46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4" dur="50"/>
                                        <p:tgtEl>
                                          <p:spTgt spid="91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6200"/>
                            </p:stCondLst>
                            <p:childTnLst>
                              <p:par>
                                <p:cTn id="46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8" dur="50"/>
                                        <p:tgtEl>
                                          <p:spTgt spid="91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6250"/>
                            </p:stCondLst>
                            <p:childTnLst>
                              <p:par>
                                <p:cTn id="47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2" dur="50"/>
                                        <p:tgtEl>
                                          <p:spTgt spid="91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6300"/>
                            </p:stCondLst>
                            <p:childTnLst>
                              <p:par>
                                <p:cTn id="47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6" dur="50"/>
                                        <p:tgtEl>
                                          <p:spTgt spid="91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6350"/>
                            </p:stCondLst>
                            <p:childTnLst>
                              <p:par>
                                <p:cTn id="47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0" dur="50"/>
                                        <p:tgtEl>
                                          <p:spTgt spid="91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6400"/>
                            </p:stCondLst>
                            <p:childTnLst>
                              <p:par>
                                <p:cTn id="48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4" dur="50"/>
                                        <p:tgtEl>
                                          <p:spTgt spid="916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6450"/>
                            </p:stCondLst>
                            <p:childTnLst>
                              <p:par>
                                <p:cTn id="48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8" dur="50"/>
                                        <p:tgtEl>
                                          <p:spTgt spid="916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6500"/>
                            </p:stCondLst>
                            <p:childTnLst>
                              <p:par>
                                <p:cTn id="49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2" dur="50"/>
                                        <p:tgtEl>
                                          <p:spTgt spid="916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6550"/>
                            </p:stCondLst>
                            <p:childTnLst>
                              <p:par>
                                <p:cTn id="49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6" dur="50"/>
                                        <p:tgtEl>
                                          <p:spTgt spid="916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6600"/>
                            </p:stCondLst>
                            <p:childTnLst>
                              <p:par>
                                <p:cTn id="49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0" dur="50"/>
                                        <p:tgtEl>
                                          <p:spTgt spid="91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6650"/>
                            </p:stCondLst>
                            <p:childTnLst>
                              <p:par>
                                <p:cTn id="50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4" dur="50"/>
                                        <p:tgtEl>
                                          <p:spTgt spid="91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6700"/>
                            </p:stCondLst>
                            <p:childTnLst>
                              <p:par>
                                <p:cTn id="50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8" dur="50"/>
                                        <p:tgtEl>
                                          <p:spTgt spid="916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6750"/>
                            </p:stCondLst>
                            <p:childTnLst>
                              <p:par>
                                <p:cTn id="51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2" dur="50"/>
                                        <p:tgtEl>
                                          <p:spTgt spid="916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6800"/>
                            </p:stCondLst>
                            <p:childTnLst>
                              <p:par>
                                <p:cTn id="51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6" dur="50"/>
                                        <p:tgtEl>
                                          <p:spTgt spid="916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6850"/>
                            </p:stCondLst>
                            <p:childTnLst>
                              <p:par>
                                <p:cTn id="51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0" dur="50"/>
                                        <p:tgtEl>
                                          <p:spTgt spid="916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6900"/>
                            </p:stCondLst>
                            <p:childTnLst>
                              <p:par>
                                <p:cTn id="52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4" dur="50"/>
                                        <p:tgtEl>
                                          <p:spTgt spid="916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6950"/>
                            </p:stCondLst>
                            <p:childTnLst>
                              <p:par>
                                <p:cTn id="5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8" dur="50"/>
                                        <p:tgtEl>
                                          <p:spTgt spid="916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7000"/>
                            </p:stCondLst>
                            <p:childTnLst>
                              <p:par>
                                <p:cTn id="5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2" dur="50"/>
                                        <p:tgtEl>
                                          <p:spTgt spid="916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7050"/>
                            </p:stCondLst>
                            <p:childTnLst>
                              <p:par>
                                <p:cTn id="53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6" dur="50"/>
                                        <p:tgtEl>
                                          <p:spTgt spid="916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7100"/>
                            </p:stCondLst>
                            <p:childTnLst>
                              <p:par>
                                <p:cTn id="53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0" dur="50"/>
                                        <p:tgtEl>
                                          <p:spTgt spid="916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7150"/>
                            </p:stCondLst>
                            <p:childTnLst>
                              <p:par>
                                <p:cTn id="54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4" dur="50"/>
                                        <p:tgtEl>
                                          <p:spTgt spid="916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7200"/>
                            </p:stCondLst>
                            <p:childTnLst>
                              <p:par>
                                <p:cTn id="54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8" dur="50"/>
                                        <p:tgtEl>
                                          <p:spTgt spid="916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7250"/>
                            </p:stCondLst>
                            <p:childTnLst>
                              <p:par>
                                <p:cTn id="55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2" dur="50"/>
                                        <p:tgtEl>
                                          <p:spTgt spid="916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7300"/>
                            </p:stCondLst>
                            <p:childTnLst>
                              <p:par>
                                <p:cTn id="55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6" dur="50"/>
                                        <p:tgtEl>
                                          <p:spTgt spid="916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7350"/>
                            </p:stCondLst>
                            <p:childTnLst>
                              <p:par>
                                <p:cTn id="55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9" dur="50" fill="hold"/>
                                        <p:tgtEl>
                                          <p:spTgt spid="91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7400"/>
                            </p:stCondLst>
                            <p:childTnLst>
                              <p:par>
                                <p:cTn id="56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2" dur="50" fill="hold"/>
                                        <p:tgtEl>
                                          <p:spTgt spid="91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7450"/>
                            </p:stCondLst>
                            <p:childTnLst>
                              <p:par>
                                <p:cTn id="56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5" dur="50" fill="hold"/>
                                        <p:tgtEl>
                                          <p:spTgt spid="91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7500"/>
                            </p:stCondLst>
                            <p:childTnLst>
                              <p:par>
                                <p:cTn id="567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8" dur="50" fill="hold"/>
                                        <p:tgtEl>
                                          <p:spTgt spid="916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7550"/>
                            </p:stCondLst>
                            <p:childTnLst>
                              <p:par>
                                <p:cTn id="57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1" dur="50" fill="hold"/>
                                        <p:tgtEl>
                                          <p:spTgt spid="916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7600"/>
                            </p:stCondLst>
                            <p:childTnLst>
                              <p:par>
                                <p:cTn id="57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4" dur="50" fill="hold"/>
                                        <p:tgtEl>
                                          <p:spTgt spid="91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7650"/>
                            </p:stCondLst>
                            <p:childTnLst>
                              <p:par>
                                <p:cTn id="57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8" dur="50"/>
                                        <p:tgtEl>
                                          <p:spTgt spid="916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7700"/>
                            </p:stCondLst>
                            <p:childTnLst>
                              <p:par>
                                <p:cTn id="58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2" dur="50"/>
                                        <p:tgtEl>
                                          <p:spTgt spid="916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7750"/>
                            </p:stCondLst>
                            <p:childTnLst>
                              <p:par>
                                <p:cTn id="58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6" dur="50"/>
                                        <p:tgtEl>
                                          <p:spTgt spid="916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7800"/>
                            </p:stCondLst>
                            <p:childTnLst>
                              <p:par>
                                <p:cTn id="58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0" dur="50"/>
                                        <p:tgtEl>
                                          <p:spTgt spid="916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7850"/>
                            </p:stCondLst>
                            <p:childTnLst>
                              <p:par>
                                <p:cTn id="59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4" dur="50"/>
                                        <p:tgtEl>
                                          <p:spTgt spid="916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7900"/>
                            </p:stCondLst>
                            <p:childTnLst>
                              <p:par>
                                <p:cTn id="59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8" dur="50"/>
                                        <p:tgtEl>
                                          <p:spTgt spid="916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7950"/>
                            </p:stCondLst>
                            <p:childTnLst>
                              <p:par>
                                <p:cTn id="60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2" dur="50"/>
                                        <p:tgtEl>
                                          <p:spTgt spid="916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8000"/>
                            </p:stCondLst>
                            <p:childTnLst>
                              <p:par>
                                <p:cTn id="60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6" dur="50"/>
                                        <p:tgtEl>
                                          <p:spTgt spid="916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8050"/>
                            </p:stCondLst>
                            <p:childTnLst>
                              <p:par>
                                <p:cTn id="60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0" dur="50"/>
                                        <p:tgtEl>
                                          <p:spTgt spid="916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8100"/>
                            </p:stCondLst>
                            <p:childTnLst>
                              <p:par>
                                <p:cTn id="61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4" dur="50"/>
                                        <p:tgtEl>
                                          <p:spTgt spid="916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8150"/>
                            </p:stCondLst>
                            <p:childTnLst>
                              <p:par>
                                <p:cTn id="61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8" dur="50"/>
                                        <p:tgtEl>
                                          <p:spTgt spid="916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8200"/>
                            </p:stCondLst>
                            <p:childTnLst>
                              <p:par>
                                <p:cTn id="62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2" dur="50"/>
                                        <p:tgtEl>
                                          <p:spTgt spid="916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8250"/>
                            </p:stCondLst>
                            <p:childTnLst>
                              <p:par>
                                <p:cTn id="624" presetID="21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6" dur="100"/>
                                        <p:tgtEl>
                                          <p:spTgt spid="916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8350"/>
                            </p:stCondLst>
                            <p:childTnLst>
                              <p:par>
                                <p:cTn id="628" presetID="53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9" dur="4000"/>
                                        <p:tgtEl>
                                          <p:spTgt spid="916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4000"/>
                                        <p:tgtEl>
                                          <p:spTgt spid="916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1" dur="4000"/>
                                        <p:tgtEl>
                                          <p:spTgt spid="916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4" dur="4000"/>
                                        <p:tgtEl>
                                          <p:spTgt spid="916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4000"/>
                                        <p:tgtEl>
                                          <p:spTgt spid="916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6" dur="4000"/>
                                        <p:tgtEl>
                                          <p:spTgt spid="916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9" dur="4000"/>
                                        <p:tgtEl>
                                          <p:spTgt spid="916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4000"/>
                                        <p:tgtEl>
                                          <p:spTgt spid="916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1" dur="4000"/>
                                        <p:tgtEl>
                                          <p:spTgt spid="916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4" dur="4000"/>
                                        <p:tgtEl>
                                          <p:spTgt spid="916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4000"/>
                                        <p:tgtEl>
                                          <p:spTgt spid="916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4000"/>
                                        <p:tgtEl>
                                          <p:spTgt spid="916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9" dur="4000"/>
                                        <p:tgtEl>
                                          <p:spTgt spid="916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0" dur="4000"/>
                                        <p:tgtEl>
                                          <p:spTgt spid="916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1" dur="4000"/>
                                        <p:tgtEl>
                                          <p:spTgt spid="916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4" dur="4000"/>
                                        <p:tgtEl>
                                          <p:spTgt spid="916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4000"/>
                                        <p:tgtEl>
                                          <p:spTgt spid="916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6" dur="4000"/>
                                        <p:tgtEl>
                                          <p:spTgt spid="916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9" dur="4000"/>
                                        <p:tgtEl>
                                          <p:spTgt spid="916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4000"/>
                                        <p:tgtEl>
                                          <p:spTgt spid="916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1" dur="4000"/>
                                        <p:tgtEl>
                                          <p:spTgt spid="916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4" dur="4000"/>
                                        <p:tgtEl>
                                          <p:spTgt spid="916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4000"/>
                                        <p:tgtEl>
                                          <p:spTgt spid="916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6" dur="4000"/>
                                        <p:tgtEl>
                                          <p:spTgt spid="916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9" dur="4000"/>
                                        <p:tgtEl>
                                          <p:spTgt spid="916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4000"/>
                                        <p:tgtEl>
                                          <p:spTgt spid="916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1" dur="4000"/>
                                        <p:tgtEl>
                                          <p:spTgt spid="916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4" dur="4000"/>
                                        <p:tgtEl>
                                          <p:spTgt spid="916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4000"/>
                                        <p:tgtEl>
                                          <p:spTgt spid="916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6" dur="4000"/>
                                        <p:tgtEl>
                                          <p:spTgt spid="916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9" dur="4000"/>
                                        <p:tgtEl>
                                          <p:spTgt spid="916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4000"/>
                                        <p:tgtEl>
                                          <p:spTgt spid="916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1" dur="4000"/>
                                        <p:tgtEl>
                                          <p:spTgt spid="916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4" dur="4000"/>
                                        <p:tgtEl>
                                          <p:spTgt spid="916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4000"/>
                                        <p:tgtEl>
                                          <p:spTgt spid="916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6" dur="4000"/>
                                        <p:tgtEl>
                                          <p:spTgt spid="916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9" dur="4000"/>
                                        <p:tgtEl>
                                          <p:spTgt spid="916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4000"/>
                                        <p:tgtEl>
                                          <p:spTgt spid="916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1" dur="4000"/>
                                        <p:tgtEl>
                                          <p:spTgt spid="916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4000"/>
                                        <p:tgtEl>
                                          <p:spTgt spid="916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4000"/>
                                        <p:tgtEl>
                                          <p:spTgt spid="916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6" dur="4000"/>
                                        <p:tgtEl>
                                          <p:spTgt spid="916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9" dur="4000"/>
                                        <p:tgtEl>
                                          <p:spTgt spid="916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0" dur="4000"/>
                                        <p:tgtEl>
                                          <p:spTgt spid="916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1" dur="4000"/>
                                        <p:tgtEl>
                                          <p:spTgt spid="916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4" dur="4000"/>
                                        <p:tgtEl>
                                          <p:spTgt spid="916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4000"/>
                                        <p:tgtEl>
                                          <p:spTgt spid="916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6" dur="4000"/>
                                        <p:tgtEl>
                                          <p:spTgt spid="916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9" dur="4000"/>
                                        <p:tgtEl>
                                          <p:spTgt spid="916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0" dur="4000"/>
                                        <p:tgtEl>
                                          <p:spTgt spid="916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1" dur="4000"/>
                                        <p:tgtEl>
                                          <p:spTgt spid="916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4" dur="4000"/>
                                        <p:tgtEl>
                                          <p:spTgt spid="916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5" dur="4000"/>
                                        <p:tgtEl>
                                          <p:spTgt spid="916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6" dur="4000"/>
                                        <p:tgtEl>
                                          <p:spTgt spid="916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9" dur="4000"/>
                                        <p:tgtEl>
                                          <p:spTgt spid="916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0" dur="4000"/>
                                        <p:tgtEl>
                                          <p:spTgt spid="916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1" dur="4000"/>
                                        <p:tgtEl>
                                          <p:spTgt spid="916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4" dur="4000"/>
                                        <p:tgtEl>
                                          <p:spTgt spid="916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4000"/>
                                        <p:tgtEl>
                                          <p:spTgt spid="916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6" dur="4000"/>
                                        <p:tgtEl>
                                          <p:spTgt spid="916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9" dur="4000"/>
                                        <p:tgtEl>
                                          <p:spTgt spid="916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4000"/>
                                        <p:tgtEl>
                                          <p:spTgt spid="916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4000"/>
                                        <p:tgtEl>
                                          <p:spTgt spid="916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4" dur="4000"/>
                                        <p:tgtEl>
                                          <p:spTgt spid="916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4000"/>
                                        <p:tgtEl>
                                          <p:spTgt spid="916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6" dur="4000"/>
                                        <p:tgtEl>
                                          <p:spTgt spid="916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9" dur="4000"/>
                                        <p:tgtEl>
                                          <p:spTgt spid="916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4000"/>
                                        <p:tgtEl>
                                          <p:spTgt spid="916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1" dur="4000"/>
                                        <p:tgtEl>
                                          <p:spTgt spid="916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4" dur="4000"/>
                                        <p:tgtEl>
                                          <p:spTgt spid="916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4000"/>
                                        <p:tgtEl>
                                          <p:spTgt spid="916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6" dur="4000"/>
                                        <p:tgtEl>
                                          <p:spTgt spid="916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9" dur="4000"/>
                                        <p:tgtEl>
                                          <p:spTgt spid="916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0" dur="4000"/>
                                        <p:tgtEl>
                                          <p:spTgt spid="916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1" dur="4000"/>
                                        <p:tgtEl>
                                          <p:spTgt spid="916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4" dur="4000"/>
                                        <p:tgtEl>
                                          <p:spTgt spid="916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5" dur="4000"/>
                                        <p:tgtEl>
                                          <p:spTgt spid="916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6" dur="4000"/>
                                        <p:tgtEl>
                                          <p:spTgt spid="916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9" dur="4000"/>
                                        <p:tgtEl>
                                          <p:spTgt spid="916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4000"/>
                                        <p:tgtEl>
                                          <p:spTgt spid="916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1" dur="4000"/>
                                        <p:tgtEl>
                                          <p:spTgt spid="916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4" dur="4000"/>
                                        <p:tgtEl>
                                          <p:spTgt spid="916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5" dur="4000"/>
                                        <p:tgtEl>
                                          <p:spTgt spid="916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6" dur="4000"/>
                                        <p:tgtEl>
                                          <p:spTgt spid="916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9" dur="4000"/>
                                        <p:tgtEl>
                                          <p:spTgt spid="916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0" dur="4000"/>
                                        <p:tgtEl>
                                          <p:spTgt spid="916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1" dur="4000"/>
                                        <p:tgtEl>
                                          <p:spTgt spid="916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4" dur="4000"/>
                                        <p:tgtEl>
                                          <p:spTgt spid="916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5" dur="4000"/>
                                        <p:tgtEl>
                                          <p:spTgt spid="916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6" dur="4000"/>
                                        <p:tgtEl>
                                          <p:spTgt spid="916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9" dur="4000"/>
                                        <p:tgtEl>
                                          <p:spTgt spid="916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4000"/>
                                        <p:tgtEl>
                                          <p:spTgt spid="916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1" dur="4000"/>
                                        <p:tgtEl>
                                          <p:spTgt spid="916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4" dur="4000"/>
                                        <p:tgtEl>
                                          <p:spTgt spid="916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5" dur="4000"/>
                                        <p:tgtEl>
                                          <p:spTgt spid="916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6" dur="4000"/>
                                        <p:tgtEl>
                                          <p:spTgt spid="916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9" dur="4000"/>
                                        <p:tgtEl>
                                          <p:spTgt spid="916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4000"/>
                                        <p:tgtEl>
                                          <p:spTgt spid="916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1" dur="4000"/>
                                        <p:tgtEl>
                                          <p:spTgt spid="916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4" dur="4000"/>
                                        <p:tgtEl>
                                          <p:spTgt spid="916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5" dur="4000"/>
                                        <p:tgtEl>
                                          <p:spTgt spid="916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6" dur="4000"/>
                                        <p:tgtEl>
                                          <p:spTgt spid="916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9" dur="4000"/>
                                        <p:tgtEl>
                                          <p:spTgt spid="916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4000"/>
                                        <p:tgtEl>
                                          <p:spTgt spid="916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1" dur="4000"/>
                                        <p:tgtEl>
                                          <p:spTgt spid="916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4" dur="4000"/>
                                        <p:tgtEl>
                                          <p:spTgt spid="916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5" dur="4000"/>
                                        <p:tgtEl>
                                          <p:spTgt spid="916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6" dur="4000"/>
                                        <p:tgtEl>
                                          <p:spTgt spid="916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9" dur="4000"/>
                                        <p:tgtEl>
                                          <p:spTgt spid="916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0" dur="4000"/>
                                        <p:tgtEl>
                                          <p:spTgt spid="916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1" dur="4000"/>
                                        <p:tgtEl>
                                          <p:spTgt spid="916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4" dur="4000"/>
                                        <p:tgtEl>
                                          <p:spTgt spid="916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4000"/>
                                        <p:tgtEl>
                                          <p:spTgt spid="916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6" dur="4000"/>
                                        <p:tgtEl>
                                          <p:spTgt spid="916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9" dur="4000"/>
                                        <p:tgtEl>
                                          <p:spTgt spid="916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0" dur="4000"/>
                                        <p:tgtEl>
                                          <p:spTgt spid="916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1" dur="4000"/>
                                        <p:tgtEl>
                                          <p:spTgt spid="916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4" dur="4000"/>
                                        <p:tgtEl>
                                          <p:spTgt spid="916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4000"/>
                                        <p:tgtEl>
                                          <p:spTgt spid="916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6" dur="4000"/>
                                        <p:tgtEl>
                                          <p:spTgt spid="916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9" dur="4000"/>
                                        <p:tgtEl>
                                          <p:spTgt spid="916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0" dur="4000"/>
                                        <p:tgtEl>
                                          <p:spTgt spid="916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1" dur="4000"/>
                                        <p:tgtEl>
                                          <p:spTgt spid="916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4" dur="4000"/>
                                        <p:tgtEl>
                                          <p:spTgt spid="916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5" dur="4000"/>
                                        <p:tgtEl>
                                          <p:spTgt spid="916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6" dur="4000"/>
                                        <p:tgtEl>
                                          <p:spTgt spid="916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9" dur="4000"/>
                                        <p:tgtEl>
                                          <p:spTgt spid="916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0" dur="4000"/>
                                        <p:tgtEl>
                                          <p:spTgt spid="916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1" dur="4000"/>
                                        <p:tgtEl>
                                          <p:spTgt spid="916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4" dur="4000"/>
                                        <p:tgtEl>
                                          <p:spTgt spid="916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5" dur="4000"/>
                                        <p:tgtEl>
                                          <p:spTgt spid="916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6" dur="4000"/>
                                        <p:tgtEl>
                                          <p:spTgt spid="916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9" dur="4000"/>
                                        <p:tgtEl>
                                          <p:spTgt spid="916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0" dur="4000"/>
                                        <p:tgtEl>
                                          <p:spTgt spid="916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1" dur="4000"/>
                                        <p:tgtEl>
                                          <p:spTgt spid="916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4" dur="4000"/>
                                        <p:tgtEl>
                                          <p:spTgt spid="916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4000"/>
                                        <p:tgtEl>
                                          <p:spTgt spid="916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6" dur="4000"/>
                                        <p:tgtEl>
                                          <p:spTgt spid="916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9" dur="4000"/>
                                        <p:tgtEl>
                                          <p:spTgt spid="916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0" dur="4000"/>
                                        <p:tgtEl>
                                          <p:spTgt spid="916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1" dur="4000"/>
                                        <p:tgtEl>
                                          <p:spTgt spid="916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4" dur="4000"/>
                                        <p:tgtEl>
                                          <p:spTgt spid="916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4000"/>
                                        <p:tgtEl>
                                          <p:spTgt spid="916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6" dur="4000"/>
                                        <p:tgtEl>
                                          <p:spTgt spid="916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9" dur="4000"/>
                                        <p:tgtEl>
                                          <p:spTgt spid="916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0" dur="4000"/>
                                        <p:tgtEl>
                                          <p:spTgt spid="916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1" dur="4000"/>
                                        <p:tgtEl>
                                          <p:spTgt spid="916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4" dur="4000"/>
                                        <p:tgtEl>
                                          <p:spTgt spid="916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5" dur="4000"/>
                                        <p:tgtEl>
                                          <p:spTgt spid="916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6" dur="4000"/>
                                        <p:tgtEl>
                                          <p:spTgt spid="916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9" dur="4000"/>
                                        <p:tgtEl>
                                          <p:spTgt spid="916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0" dur="4000"/>
                                        <p:tgtEl>
                                          <p:spTgt spid="916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1" dur="4000"/>
                                        <p:tgtEl>
                                          <p:spTgt spid="916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4" dur="4000"/>
                                        <p:tgtEl>
                                          <p:spTgt spid="916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5" dur="4000"/>
                                        <p:tgtEl>
                                          <p:spTgt spid="916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6" dur="4000"/>
                                        <p:tgtEl>
                                          <p:spTgt spid="916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9" dur="4000"/>
                                        <p:tgtEl>
                                          <p:spTgt spid="916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0" dur="4000"/>
                                        <p:tgtEl>
                                          <p:spTgt spid="916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1" dur="4000"/>
                                        <p:tgtEl>
                                          <p:spTgt spid="916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4" dur="4000"/>
                                        <p:tgtEl>
                                          <p:spTgt spid="916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5" dur="4000"/>
                                        <p:tgtEl>
                                          <p:spTgt spid="916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6" dur="4000"/>
                                        <p:tgtEl>
                                          <p:spTgt spid="916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9" dur="4000"/>
                                        <p:tgtEl>
                                          <p:spTgt spid="916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0" dur="4000"/>
                                        <p:tgtEl>
                                          <p:spTgt spid="916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1" dur="4000"/>
                                        <p:tgtEl>
                                          <p:spTgt spid="916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4" dur="4000"/>
                                        <p:tgtEl>
                                          <p:spTgt spid="916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5" dur="4000"/>
                                        <p:tgtEl>
                                          <p:spTgt spid="916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6" dur="4000"/>
                                        <p:tgtEl>
                                          <p:spTgt spid="916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9" dur="4000"/>
                                        <p:tgtEl>
                                          <p:spTgt spid="916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4000"/>
                                        <p:tgtEl>
                                          <p:spTgt spid="916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1" dur="4000"/>
                                        <p:tgtEl>
                                          <p:spTgt spid="916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4" dur="4000"/>
                                        <p:tgtEl>
                                          <p:spTgt spid="916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5" dur="4000"/>
                                        <p:tgtEl>
                                          <p:spTgt spid="916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6" dur="4000"/>
                                        <p:tgtEl>
                                          <p:spTgt spid="916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9" dur="4000"/>
                                        <p:tgtEl>
                                          <p:spTgt spid="916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4000"/>
                                        <p:tgtEl>
                                          <p:spTgt spid="916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1" dur="4000"/>
                                        <p:tgtEl>
                                          <p:spTgt spid="916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4" dur="4000"/>
                                        <p:tgtEl>
                                          <p:spTgt spid="916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5" dur="4000"/>
                                        <p:tgtEl>
                                          <p:spTgt spid="916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6" dur="4000"/>
                                        <p:tgtEl>
                                          <p:spTgt spid="916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9" dur="4000"/>
                                        <p:tgtEl>
                                          <p:spTgt spid="916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0" dur="4000"/>
                                        <p:tgtEl>
                                          <p:spTgt spid="916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1" dur="4000"/>
                                        <p:tgtEl>
                                          <p:spTgt spid="916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4" dur="4000"/>
                                        <p:tgtEl>
                                          <p:spTgt spid="916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5" dur="4000"/>
                                        <p:tgtEl>
                                          <p:spTgt spid="916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6" dur="4000"/>
                                        <p:tgtEl>
                                          <p:spTgt spid="916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9" dur="4000"/>
                                        <p:tgtEl>
                                          <p:spTgt spid="916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0" dur="4000"/>
                                        <p:tgtEl>
                                          <p:spTgt spid="916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1" dur="4000"/>
                                        <p:tgtEl>
                                          <p:spTgt spid="916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4" dur="4000"/>
                                        <p:tgtEl>
                                          <p:spTgt spid="916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4000"/>
                                        <p:tgtEl>
                                          <p:spTgt spid="916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6" dur="4000"/>
                                        <p:tgtEl>
                                          <p:spTgt spid="916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9" dur="4000"/>
                                        <p:tgtEl>
                                          <p:spTgt spid="916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4000"/>
                                        <p:tgtEl>
                                          <p:spTgt spid="916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1" dur="4000"/>
                                        <p:tgtEl>
                                          <p:spTgt spid="916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4" dur="4000"/>
                                        <p:tgtEl>
                                          <p:spTgt spid="916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5" dur="4000"/>
                                        <p:tgtEl>
                                          <p:spTgt spid="916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6" dur="4000"/>
                                        <p:tgtEl>
                                          <p:spTgt spid="916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9" dur="4000"/>
                                        <p:tgtEl>
                                          <p:spTgt spid="916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4000"/>
                                        <p:tgtEl>
                                          <p:spTgt spid="916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1" dur="4000"/>
                                        <p:tgtEl>
                                          <p:spTgt spid="916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4" dur="4000"/>
                                        <p:tgtEl>
                                          <p:spTgt spid="916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5" dur="4000"/>
                                        <p:tgtEl>
                                          <p:spTgt spid="916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6" dur="4000"/>
                                        <p:tgtEl>
                                          <p:spTgt spid="916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9" dur="4000"/>
                                        <p:tgtEl>
                                          <p:spTgt spid="916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0" dur="4000"/>
                                        <p:tgtEl>
                                          <p:spTgt spid="916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1" dur="4000"/>
                                        <p:tgtEl>
                                          <p:spTgt spid="916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4" dur="4000"/>
                                        <p:tgtEl>
                                          <p:spTgt spid="916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5" dur="4000"/>
                                        <p:tgtEl>
                                          <p:spTgt spid="916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6" dur="4000"/>
                                        <p:tgtEl>
                                          <p:spTgt spid="916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9" dur="4000"/>
                                        <p:tgtEl>
                                          <p:spTgt spid="916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0" dur="4000"/>
                                        <p:tgtEl>
                                          <p:spTgt spid="916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1" dur="4000"/>
                                        <p:tgtEl>
                                          <p:spTgt spid="916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4" dur="4000"/>
                                        <p:tgtEl>
                                          <p:spTgt spid="916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5" dur="4000"/>
                                        <p:tgtEl>
                                          <p:spTgt spid="916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6" dur="4000"/>
                                        <p:tgtEl>
                                          <p:spTgt spid="916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9" dur="4000"/>
                                        <p:tgtEl>
                                          <p:spTgt spid="916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0" dur="4000"/>
                                        <p:tgtEl>
                                          <p:spTgt spid="916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1" dur="4000"/>
                                        <p:tgtEl>
                                          <p:spTgt spid="916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4" dur="4000"/>
                                        <p:tgtEl>
                                          <p:spTgt spid="916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5" dur="4000"/>
                                        <p:tgtEl>
                                          <p:spTgt spid="916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6" dur="4000"/>
                                        <p:tgtEl>
                                          <p:spTgt spid="916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9" dur="4000"/>
                                        <p:tgtEl>
                                          <p:spTgt spid="916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0" dur="4000"/>
                                        <p:tgtEl>
                                          <p:spTgt spid="916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1" dur="4000"/>
                                        <p:tgtEl>
                                          <p:spTgt spid="916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4" dur="4000"/>
                                        <p:tgtEl>
                                          <p:spTgt spid="916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5" dur="4000"/>
                                        <p:tgtEl>
                                          <p:spTgt spid="916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6" dur="4000"/>
                                        <p:tgtEl>
                                          <p:spTgt spid="916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9" dur="4000"/>
                                        <p:tgtEl>
                                          <p:spTgt spid="916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0" dur="4000"/>
                                        <p:tgtEl>
                                          <p:spTgt spid="916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1" dur="4000"/>
                                        <p:tgtEl>
                                          <p:spTgt spid="916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4" dur="4000"/>
                                        <p:tgtEl>
                                          <p:spTgt spid="916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5" dur="4000"/>
                                        <p:tgtEl>
                                          <p:spTgt spid="916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6" dur="4000"/>
                                        <p:tgtEl>
                                          <p:spTgt spid="916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9" dur="4000"/>
                                        <p:tgtEl>
                                          <p:spTgt spid="916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0" dur="4000"/>
                                        <p:tgtEl>
                                          <p:spTgt spid="916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1" dur="4000"/>
                                        <p:tgtEl>
                                          <p:spTgt spid="916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4" dur="4000"/>
                                        <p:tgtEl>
                                          <p:spTgt spid="916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5" dur="4000"/>
                                        <p:tgtEl>
                                          <p:spTgt spid="916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6" dur="4000"/>
                                        <p:tgtEl>
                                          <p:spTgt spid="916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9" dur="4000"/>
                                        <p:tgtEl>
                                          <p:spTgt spid="91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0" dur="4000"/>
                                        <p:tgtEl>
                                          <p:spTgt spid="91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1" dur="4000"/>
                                        <p:tgtEl>
                                          <p:spTgt spid="916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4" dur="4000"/>
                                        <p:tgtEl>
                                          <p:spTgt spid="916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5" dur="4000"/>
                                        <p:tgtEl>
                                          <p:spTgt spid="916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6" dur="4000"/>
                                        <p:tgtEl>
                                          <p:spTgt spid="916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9" dur="4000"/>
                                        <p:tgtEl>
                                          <p:spTgt spid="91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0" dur="4000"/>
                                        <p:tgtEl>
                                          <p:spTgt spid="91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1" dur="4000"/>
                                        <p:tgtEl>
                                          <p:spTgt spid="916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4" dur="4000"/>
                                        <p:tgtEl>
                                          <p:spTgt spid="916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5" dur="4000"/>
                                        <p:tgtEl>
                                          <p:spTgt spid="916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6" dur="4000"/>
                                        <p:tgtEl>
                                          <p:spTgt spid="916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9" dur="4000"/>
                                        <p:tgtEl>
                                          <p:spTgt spid="916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0" dur="4000"/>
                                        <p:tgtEl>
                                          <p:spTgt spid="916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1" dur="4000"/>
                                        <p:tgtEl>
                                          <p:spTgt spid="916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4" dur="4000"/>
                                        <p:tgtEl>
                                          <p:spTgt spid="916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5" dur="4000"/>
                                        <p:tgtEl>
                                          <p:spTgt spid="916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6" dur="4000"/>
                                        <p:tgtEl>
                                          <p:spTgt spid="916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9" dur="4000"/>
                                        <p:tgtEl>
                                          <p:spTgt spid="916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0" dur="4000"/>
                                        <p:tgtEl>
                                          <p:spTgt spid="916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1" dur="4000"/>
                                        <p:tgtEl>
                                          <p:spTgt spid="916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4" dur="4000"/>
                                        <p:tgtEl>
                                          <p:spTgt spid="916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5" dur="4000"/>
                                        <p:tgtEl>
                                          <p:spTgt spid="916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6" dur="4000"/>
                                        <p:tgtEl>
                                          <p:spTgt spid="916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9" dur="4000"/>
                                        <p:tgtEl>
                                          <p:spTgt spid="916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0" dur="4000"/>
                                        <p:tgtEl>
                                          <p:spTgt spid="916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1" dur="4000"/>
                                        <p:tgtEl>
                                          <p:spTgt spid="916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4" dur="4000"/>
                                        <p:tgtEl>
                                          <p:spTgt spid="916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5" dur="4000"/>
                                        <p:tgtEl>
                                          <p:spTgt spid="916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6" dur="4000"/>
                                        <p:tgtEl>
                                          <p:spTgt spid="916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9" dur="4000"/>
                                        <p:tgtEl>
                                          <p:spTgt spid="916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0" dur="4000"/>
                                        <p:tgtEl>
                                          <p:spTgt spid="916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1" dur="4000"/>
                                        <p:tgtEl>
                                          <p:spTgt spid="916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4" dur="4000"/>
                                        <p:tgtEl>
                                          <p:spTgt spid="916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5" dur="4000"/>
                                        <p:tgtEl>
                                          <p:spTgt spid="916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6" dur="4000"/>
                                        <p:tgtEl>
                                          <p:spTgt spid="916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9" dur="4000"/>
                                        <p:tgtEl>
                                          <p:spTgt spid="916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0" dur="4000"/>
                                        <p:tgtEl>
                                          <p:spTgt spid="916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1" dur="4000"/>
                                        <p:tgtEl>
                                          <p:spTgt spid="916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4" dur="4000"/>
                                        <p:tgtEl>
                                          <p:spTgt spid="916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5" dur="4000"/>
                                        <p:tgtEl>
                                          <p:spTgt spid="916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6" dur="4000"/>
                                        <p:tgtEl>
                                          <p:spTgt spid="916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9" dur="4000"/>
                                        <p:tgtEl>
                                          <p:spTgt spid="916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0" dur="4000"/>
                                        <p:tgtEl>
                                          <p:spTgt spid="916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1" dur="4000"/>
                                        <p:tgtEl>
                                          <p:spTgt spid="916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4" dur="4000"/>
                                        <p:tgtEl>
                                          <p:spTgt spid="916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5" dur="4000"/>
                                        <p:tgtEl>
                                          <p:spTgt spid="916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6" dur="4000"/>
                                        <p:tgtEl>
                                          <p:spTgt spid="916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9" dur="4000"/>
                                        <p:tgtEl>
                                          <p:spTgt spid="916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0" dur="4000"/>
                                        <p:tgtEl>
                                          <p:spTgt spid="916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1" dur="4000"/>
                                        <p:tgtEl>
                                          <p:spTgt spid="916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4" dur="4000"/>
                                        <p:tgtEl>
                                          <p:spTgt spid="916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5" dur="4000"/>
                                        <p:tgtEl>
                                          <p:spTgt spid="916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6" dur="4000"/>
                                        <p:tgtEl>
                                          <p:spTgt spid="916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9" dur="4000"/>
                                        <p:tgtEl>
                                          <p:spTgt spid="916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0" dur="4000"/>
                                        <p:tgtEl>
                                          <p:spTgt spid="916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1" dur="4000"/>
                                        <p:tgtEl>
                                          <p:spTgt spid="916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4" dur="4000"/>
                                        <p:tgtEl>
                                          <p:spTgt spid="916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5" dur="4000"/>
                                        <p:tgtEl>
                                          <p:spTgt spid="916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6" dur="4000"/>
                                        <p:tgtEl>
                                          <p:spTgt spid="916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9" dur="4000"/>
                                        <p:tgtEl>
                                          <p:spTgt spid="916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0" dur="4000"/>
                                        <p:tgtEl>
                                          <p:spTgt spid="916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1" dur="4000"/>
                                        <p:tgtEl>
                                          <p:spTgt spid="916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4" dur="4000"/>
                                        <p:tgtEl>
                                          <p:spTgt spid="916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5" dur="4000"/>
                                        <p:tgtEl>
                                          <p:spTgt spid="916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6" dur="4000"/>
                                        <p:tgtEl>
                                          <p:spTgt spid="916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9" dur="4000"/>
                                        <p:tgtEl>
                                          <p:spTgt spid="916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0" dur="4000"/>
                                        <p:tgtEl>
                                          <p:spTgt spid="916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1" dur="4000"/>
                                        <p:tgtEl>
                                          <p:spTgt spid="916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4" dur="4000"/>
                                        <p:tgtEl>
                                          <p:spTgt spid="916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5" dur="4000"/>
                                        <p:tgtEl>
                                          <p:spTgt spid="916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6" dur="4000"/>
                                        <p:tgtEl>
                                          <p:spTgt spid="916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9" dur="4000"/>
                                        <p:tgtEl>
                                          <p:spTgt spid="916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0" dur="4000"/>
                                        <p:tgtEl>
                                          <p:spTgt spid="916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1" dur="4000"/>
                                        <p:tgtEl>
                                          <p:spTgt spid="916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4" dur="4000"/>
                                        <p:tgtEl>
                                          <p:spTgt spid="916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5" dur="4000"/>
                                        <p:tgtEl>
                                          <p:spTgt spid="916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6" dur="4000"/>
                                        <p:tgtEl>
                                          <p:spTgt spid="916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9" dur="4000"/>
                                        <p:tgtEl>
                                          <p:spTgt spid="916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0" dur="4000"/>
                                        <p:tgtEl>
                                          <p:spTgt spid="916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1" dur="4000"/>
                                        <p:tgtEl>
                                          <p:spTgt spid="916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4" dur="4000"/>
                                        <p:tgtEl>
                                          <p:spTgt spid="916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5" dur="4000"/>
                                        <p:tgtEl>
                                          <p:spTgt spid="916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6" dur="4000"/>
                                        <p:tgtEl>
                                          <p:spTgt spid="916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9" dur="4000"/>
                                        <p:tgtEl>
                                          <p:spTgt spid="916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0" dur="4000"/>
                                        <p:tgtEl>
                                          <p:spTgt spid="916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1" dur="4000"/>
                                        <p:tgtEl>
                                          <p:spTgt spid="916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4" dur="4000"/>
                                        <p:tgtEl>
                                          <p:spTgt spid="916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5" dur="4000"/>
                                        <p:tgtEl>
                                          <p:spTgt spid="916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6" dur="4000"/>
                                        <p:tgtEl>
                                          <p:spTgt spid="916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9" dur="4000"/>
                                        <p:tgtEl>
                                          <p:spTgt spid="916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0" dur="4000"/>
                                        <p:tgtEl>
                                          <p:spTgt spid="916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1" dur="4000"/>
                                        <p:tgtEl>
                                          <p:spTgt spid="916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3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4" dur="4000"/>
                                        <p:tgtEl>
                                          <p:spTgt spid="916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5" dur="4000"/>
                                        <p:tgtEl>
                                          <p:spTgt spid="916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6" dur="4000"/>
                                        <p:tgtEl>
                                          <p:spTgt spid="916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9" dur="4000"/>
                                        <p:tgtEl>
                                          <p:spTgt spid="916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0" dur="4000"/>
                                        <p:tgtEl>
                                          <p:spTgt spid="916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1" dur="4000"/>
                                        <p:tgtEl>
                                          <p:spTgt spid="916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4" dur="4000"/>
                                        <p:tgtEl>
                                          <p:spTgt spid="916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5" dur="4000"/>
                                        <p:tgtEl>
                                          <p:spTgt spid="916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6" dur="4000"/>
                                        <p:tgtEl>
                                          <p:spTgt spid="91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9" dur="4000"/>
                                        <p:tgtEl>
                                          <p:spTgt spid="916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0" dur="4000"/>
                                        <p:tgtEl>
                                          <p:spTgt spid="916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1" dur="4000"/>
                                        <p:tgtEl>
                                          <p:spTgt spid="916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4" dur="4000"/>
                                        <p:tgtEl>
                                          <p:spTgt spid="916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5" dur="4000"/>
                                        <p:tgtEl>
                                          <p:spTgt spid="916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6" dur="4000"/>
                                        <p:tgtEl>
                                          <p:spTgt spid="916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9" dur="4000"/>
                                        <p:tgtEl>
                                          <p:spTgt spid="916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0" dur="4000"/>
                                        <p:tgtEl>
                                          <p:spTgt spid="916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1" dur="4000"/>
                                        <p:tgtEl>
                                          <p:spTgt spid="916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4" dur="4000"/>
                                        <p:tgtEl>
                                          <p:spTgt spid="916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5" dur="4000"/>
                                        <p:tgtEl>
                                          <p:spTgt spid="916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6" dur="4000"/>
                                        <p:tgtEl>
                                          <p:spTgt spid="916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9" dur="4000"/>
                                        <p:tgtEl>
                                          <p:spTgt spid="916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0" dur="4000"/>
                                        <p:tgtEl>
                                          <p:spTgt spid="916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1" dur="4000"/>
                                        <p:tgtEl>
                                          <p:spTgt spid="916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4" dur="4000"/>
                                        <p:tgtEl>
                                          <p:spTgt spid="916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5" dur="4000"/>
                                        <p:tgtEl>
                                          <p:spTgt spid="916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6" dur="4000"/>
                                        <p:tgtEl>
                                          <p:spTgt spid="916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9" dur="4000"/>
                                        <p:tgtEl>
                                          <p:spTgt spid="916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0" dur="4000"/>
                                        <p:tgtEl>
                                          <p:spTgt spid="916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1" dur="4000"/>
                                        <p:tgtEl>
                                          <p:spTgt spid="916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4" dur="4000"/>
                                        <p:tgtEl>
                                          <p:spTgt spid="916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5" dur="4000"/>
                                        <p:tgtEl>
                                          <p:spTgt spid="916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6" dur="4000"/>
                                        <p:tgtEl>
                                          <p:spTgt spid="916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9" dur="4000"/>
                                        <p:tgtEl>
                                          <p:spTgt spid="916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0" dur="4000"/>
                                        <p:tgtEl>
                                          <p:spTgt spid="916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1" dur="4000"/>
                                        <p:tgtEl>
                                          <p:spTgt spid="916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4" dur="4000"/>
                                        <p:tgtEl>
                                          <p:spTgt spid="916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5" dur="4000"/>
                                        <p:tgtEl>
                                          <p:spTgt spid="916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6" dur="4000"/>
                                        <p:tgtEl>
                                          <p:spTgt spid="916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9" dur="4000"/>
                                        <p:tgtEl>
                                          <p:spTgt spid="916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0" dur="4000"/>
                                        <p:tgtEl>
                                          <p:spTgt spid="916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1" dur="4000"/>
                                        <p:tgtEl>
                                          <p:spTgt spid="916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1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3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5" dur="5000" fill="hold"/>
                                        <p:tgtEl>
                                          <p:spTgt spid="916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6" dur="5000" fill="hold"/>
                                        <p:tgtEl>
                                          <p:spTgt spid="916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7" fill="hold">
                            <p:stCondLst>
                              <p:cond delay="14350"/>
                            </p:stCondLst>
                            <p:childTnLst>
                              <p:par>
                                <p:cTn id="1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0" dur="2000"/>
                                        <p:tgtEl>
                                          <p:spTgt spid="916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1" fill="hold">
                            <p:stCondLst>
                              <p:cond delay="16350"/>
                            </p:stCondLst>
                            <p:childTnLst>
                              <p:par>
                                <p:cTn id="12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3" dur="1" fill="hold"/>
                                        <p:tgtEl>
                                          <p:spTgt spid="9166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64" restart="whenNotActive" fill="hold" evtFilter="cancelBubble" nodeType="interactiveSeq">
                <p:stCondLst>
                  <p:cond evt="onClick" delay="0">
                    <p:tgtEl>
                      <p:spTgt spid="9166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5" fill="hold">
                      <p:stCondLst>
                        <p:cond delay="0"/>
                      </p:stCondLst>
                      <p:childTnLst>
                        <p:par>
                          <p:cTn id="1266" fill="hold">
                            <p:stCondLst>
                              <p:cond delay="0"/>
                            </p:stCondLst>
                            <p:childTnLst>
                              <p:par>
                                <p:cTn id="12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68" dur="1" fill="hold"/>
                                        <p:tgtEl>
                                          <p:spTgt spid="9166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6620"/>
                  </p:tgtEl>
                </p:cond>
              </p:nextCondLst>
            </p:seq>
            <p:video>
              <p:cMediaNode>
                <p:cTn id="126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16620"/>
                </p:tgtEl>
              </p:cMediaNode>
            </p:video>
          </p:childTnLst>
        </p:cTn>
      </p:par>
    </p:tnLst>
    <p:bldLst>
      <p:bldP spid="916483" grpId="0" animBg="1"/>
      <p:bldP spid="916483" grpId="1" animBg="1"/>
      <p:bldP spid="916484" grpId="0" animBg="1"/>
      <p:bldP spid="916484" grpId="1" animBg="1"/>
      <p:bldP spid="916485" grpId="0" animBg="1"/>
      <p:bldP spid="916485" grpId="1" animBg="1"/>
      <p:bldP spid="916486" grpId="0" animBg="1"/>
      <p:bldP spid="916486" grpId="1" animBg="1"/>
      <p:bldP spid="916487" grpId="0" animBg="1"/>
      <p:bldP spid="916487" grpId="1" animBg="1"/>
      <p:bldP spid="916488" grpId="0" animBg="1"/>
      <p:bldP spid="916488" grpId="1" animBg="1"/>
      <p:bldP spid="916489" grpId="0" animBg="1"/>
      <p:bldP spid="916489" grpId="1" animBg="1"/>
      <p:bldP spid="916489" grpId="2" animBg="1"/>
      <p:bldP spid="916490" grpId="0" animBg="1"/>
      <p:bldP spid="916490" grpId="1" animBg="1"/>
      <p:bldP spid="916490" grpId="2" animBg="1"/>
      <p:bldP spid="916491" grpId="0" animBg="1"/>
      <p:bldP spid="916491" grpId="1" animBg="1"/>
      <p:bldP spid="916491" grpId="2" animBg="1"/>
      <p:bldP spid="916492" grpId="0" animBg="1"/>
      <p:bldP spid="916492" grpId="1" animBg="1"/>
      <p:bldP spid="916492" grpId="2" animBg="1"/>
      <p:bldP spid="916493" grpId="0" animBg="1"/>
      <p:bldP spid="916493" grpId="1" animBg="1"/>
      <p:bldP spid="916493" grpId="2" animBg="1"/>
      <p:bldP spid="916494" grpId="0" animBg="1"/>
      <p:bldP spid="916494" grpId="1" animBg="1"/>
      <p:bldP spid="916494" grpId="2" animBg="1"/>
      <p:bldP spid="916495" grpId="0" animBg="1"/>
      <p:bldP spid="916495" grpId="1" animBg="1"/>
      <p:bldP spid="916495" grpId="2" animBg="1"/>
      <p:bldP spid="916496" grpId="0" animBg="1"/>
      <p:bldP spid="916496" grpId="1" animBg="1"/>
      <p:bldP spid="916496" grpId="2" animBg="1"/>
      <p:bldP spid="916497" grpId="0" animBg="1"/>
      <p:bldP spid="916497" grpId="1" animBg="1"/>
      <p:bldP spid="916497" grpId="2" animBg="1"/>
      <p:bldP spid="916498" grpId="0" animBg="1"/>
      <p:bldP spid="916498" grpId="1" animBg="1"/>
      <p:bldP spid="916498" grpId="2" animBg="1"/>
      <p:bldP spid="916499" grpId="0" animBg="1"/>
      <p:bldP spid="916499" grpId="1" animBg="1"/>
      <p:bldP spid="916499" grpId="2" animBg="1"/>
      <p:bldP spid="916500" grpId="0" animBg="1"/>
      <p:bldP spid="916500" grpId="1" animBg="1"/>
      <p:bldP spid="916500" grpId="2" animBg="1"/>
      <p:bldP spid="916501" grpId="0" animBg="1"/>
      <p:bldP spid="916501" grpId="1" animBg="1"/>
      <p:bldP spid="916502" grpId="0" animBg="1"/>
      <p:bldP spid="916502" grpId="1" animBg="1"/>
      <p:bldP spid="916503" grpId="0" animBg="1"/>
      <p:bldP spid="916503" grpId="1" animBg="1"/>
      <p:bldP spid="916504" grpId="0" animBg="1"/>
      <p:bldP spid="916504" grpId="1" animBg="1"/>
      <p:bldP spid="916505" grpId="0" animBg="1"/>
      <p:bldP spid="916505" grpId="1" animBg="1"/>
      <p:bldP spid="916506" grpId="0" animBg="1"/>
      <p:bldP spid="916506" grpId="1" animBg="1"/>
      <p:bldP spid="916507" grpId="0" animBg="1"/>
      <p:bldP spid="916507" grpId="1" animBg="1"/>
      <p:bldP spid="916508" grpId="0" animBg="1"/>
      <p:bldP spid="916508" grpId="1" animBg="1"/>
      <p:bldP spid="916509" grpId="0" animBg="1"/>
      <p:bldP spid="916509" grpId="1" animBg="1"/>
      <p:bldP spid="916510" grpId="0" animBg="1"/>
      <p:bldP spid="916510" grpId="1" animBg="1"/>
      <p:bldP spid="916511" grpId="0" animBg="1"/>
      <p:bldP spid="916511" grpId="1" animBg="1"/>
      <p:bldP spid="916512" grpId="0" animBg="1"/>
      <p:bldP spid="916512" grpId="1" animBg="1"/>
      <p:bldP spid="916512" grpId="2" animBg="1"/>
      <p:bldP spid="916513" grpId="0" animBg="1"/>
      <p:bldP spid="916513" grpId="1" animBg="1"/>
      <p:bldP spid="916514" grpId="0" animBg="1"/>
      <p:bldP spid="916514" grpId="1" animBg="1"/>
      <p:bldP spid="916515" grpId="0" animBg="1"/>
      <p:bldP spid="916515" grpId="1" animBg="1"/>
      <p:bldP spid="916516" grpId="0" animBg="1"/>
      <p:bldP spid="916516" grpId="1" animBg="1"/>
      <p:bldP spid="916517" grpId="0" animBg="1"/>
      <p:bldP spid="916517" grpId="1" animBg="1"/>
      <p:bldP spid="916518" grpId="0" animBg="1"/>
      <p:bldP spid="916518" grpId="1" animBg="1"/>
      <p:bldP spid="916519" grpId="0" animBg="1"/>
      <p:bldP spid="916519" grpId="1" animBg="1"/>
      <p:bldP spid="916519" grpId="2" animBg="1"/>
      <p:bldP spid="916520" grpId="0" animBg="1"/>
      <p:bldP spid="916520" grpId="1" animBg="1"/>
      <p:bldP spid="916520" grpId="2" animBg="1"/>
      <p:bldP spid="916521" grpId="0" animBg="1"/>
      <p:bldP spid="916521" grpId="1" animBg="1"/>
      <p:bldP spid="916521" grpId="2" animBg="1"/>
      <p:bldP spid="916522" grpId="0" animBg="1"/>
      <p:bldP spid="916522" grpId="1" animBg="1"/>
      <p:bldP spid="916522" grpId="2" animBg="1"/>
      <p:bldP spid="916523" grpId="0" animBg="1"/>
      <p:bldP spid="916523" grpId="1" animBg="1"/>
      <p:bldP spid="916523" grpId="2" animBg="1"/>
      <p:bldP spid="916524" grpId="0" animBg="1"/>
      <p:bldP spid="916524" grpId="1" animBg="1"/>
      <p:bldP spid="916524" grpId="2" animBg="1"/>
      <p:bldP spid="916525" grpId="0" animBg="1"/>
      <p:bldP spid="916525" grpId="1" animBg="1"/>
      <p:bldP spid="916525" grpId="2" animBg="1"/>
      <p:bldP spid="916526" grpId="0" animBg="1"/>
      <p:bldP spid="916526" grpId="1" animBg="1"/>
      <p:bldP spid="916526" grpId="2" animBg="1"/>
      <p:bldP spid="916527" grpId="0" animBg="1"/>
      <p:bldP spid="916527" grpId="1" animBg="1"/>
      <p:bldP spid="916527" grpId="2" animBg="1"/>
      <p:bldP spid="916528" grpId="0" animBg="1"/>
      <p:bldP spid="916528" grpId="1" animBg="1"/>
      <p:bldP spid="916528" grpId="2" animBg="1"/>
      <p:bldP spid="916529" grpId="0" animBg="1"/>
      <p:bldP spid="916529" grpId="1" animBg="1"/>
      <p:bldP spid="916529" grpId="2" animBg="1"/>
      <p:bldP spid="916530" grpId="0" animBg="1"/>
      <p:bldP spid="916530" grpId="1" animBg="1"/>
      <p:bldP spid="916531" grpId="0" animBg="1"/>
      <p:bldP spid="916531" grpId="1" animBg="1"/>
      <p:bldP spid="916532" grpId="0" animBg="1"/>
      <p:bldP spid="916532" grpId="1" animBg="1"/>
      <p:bldP spid="916533" grpId="0" animBg="1"/>
      <p:bldP spid="916533" grpId="1" animBg="1"/>
      <p:bldP spid="916534" grpId="0" animBg="1"/>
      <p:bldP spid="916534" grpId="1" animBg="1"/>
      <p:bldP spid="916535" grpId="0" animBg="1"/>
      <p:bldP spid="916535" grpId="1" animBg="1"/>
      <p:bldP spid="916536" grpId="0" animBg="1"/>
      <p:bldP spid="916536" grpId="1" animBg="1"/>
      <p:bldP spid="916537" grpId="0" animBg="1"/>
      <p:bldP spid="916537" grpId="1" animBg="1"/>
      <p:bldP spid="916537" grpId="2" animBg="1"/>
      <p:bldP spid="916538" grpId="0" animBg="1"/>
      <p:bldP spid="916538" grpId="1" animBg="1"/>
      <p:bldP spid="916538" grpId="2" animBg="1"/>
      <p:bldP spid="916539" grpId="0" animBg="1"/>
      <p:bldP spid="916539" grpId="1" animBg="1"/>
      <p:bldP spid="916539" grpId="2" animBg="1"/>
      <p:bldP spid="916540" grpId="0" animBg="1"/>
      <p:bldP spid="916540" grpId="1" animBg="1"/>
      <p:bldP spid="916540" grpId="2" animBg="1"/>
      <p:bldP spid="916541" grpId="0" animBg="1"/>
      <p:bldP spid="916541" grpId="1" animBg="1"/>
      <p:bldP spid="916541" grpId="2" animBg="1"/>
      <p:bldP spid="916542" grpId="0" animBg="1"/>
      <p:bldP spid="916542" grpId="1" animBg="1"/>
      <p:bldP spid="916543" grpId="0" animBg="1"/>
      <p:bldP spid="916543" grpId="1" animBg="1"/>
      <p:bldP spid="916544" grpId="0" animBg="1"/>
      <p:bldP spid="916544" grpId="1" animBg="1"/>
      <p:bldP spid="916544" grpId="2" animBg="1"/>
      <p:bldP spid="916545" grpId="0" animBg="1"/>
      <p:bldP spid="916545" grpId="1" animBg="1"/>
      <p:bldP spid="916545" grpId="2" animBg="1"/>
      <p:bldP spid="916546" grpId="0" animBg="1"/>
      <p:bldP spid="916546" grpId="1" animBg="1"/>
      <p:bldP spid="916546" grpId="2" animBg="1"/>
      <p:bldP spid="916547" grpId="0" animBg="1"/>
      <p:bldP spid="916547" grpId="1" animBg="1"/>
      <p:bldP spid="916547" grpId="2" animBg="1"/>
      <p:bldP spid="916548" grpId="0" animBg="1"/>
      <p:bldP spid="916548" grpId="1" animBg="1"/>
      <p:bldP spid="916549" grpId="0" animBg="1"/>
      <p:bldP spid="916549" grpId="1" animBg="1"/>
      <p:bldP spid="916550" grpId="0" animBg="1"/>
      <p:bldP spid="916550" grpId="1" animBg="1"/>
      <p:bldP spid="916551" grpId="0" animBg="1"/>
      <p:bldP spid="916551" grpId="1" animBg="1"/>
      <p:bldP spid="916552" grpId="0" animBg="1"/>
      <p:bldP spid="916552" grpId="1" animBg="1"/>
      <p:bldP spid="916553" grpId="0" animBg="1"/>
      <p:bldP spid="916553" grpId="1" animBg="1"/>
      <p:bldP spid="916554" grpId="0" animBg="1"/>
      <p:bldP spid="916554" grpId="1" animBg="1"/>
      <p:bldP spid="916554" grpId="2" animBg="1"/>
      <p:bldP spid="916555" grpId="0" animBg="1"/>
      <p:bldP spid="916555" grpId="1" animBg="1"/>
      <p:bldP spid="916555" grpId="2" animBg="1"/>
      <p:bldP spid="916556" grpId="0" animBg="1"/>
      <p:bldP spid="916556" grpId="1" animBg="1"/>
      <p:bldP spid="916557" grpId="0" animBg="1"/>
      <p:bldP spid="916557" grpId="1" animBg="1"/>
      <p:bldP spid="916558" grpId="0" animBg="1"/>
      <p:bldP spid="916558" grpId="1" animBg="1"/>
      <p:bldP spid="916559" grpId="0" animBg="1"/>
      <p:bldP spid="916559" grpId="1" animBg="1"/>
      <p:bldP spid="916560" grpId="0" animBg="1"/>
      <p:bldP spid="916560" grpId="1" animBg="1"/>
      <p:bldP spid="916561" grpId="0" animBg="1"/>
      <p:bldP spid="916561" grpId="1" animBg="1"/>
      <p:bldP spid="916562" grpId="0" animBg="1"/>
      <p:bldP spid="916562" grpId="1" animBg="1"/>
      <p:bldP spid="916563" grpId="0" animBg="1"/>
      <p:bldP spid="916563" grpId="1" animBg="1"/>
      <p:bldP spid="916564" grpId="0" animBg="1"/>
      <p:bldP spid="916564" grpId="1" animBg="1"/>
      <p:bldP spid="916565" grpId="0" animBg="1"/>
      <p:bldP spid="916565" grpId="1" animBg="1"/>
      <p:bldP spid="916566" grpId="0" animBg="1"/>
      <p:bldP spid="916566" grpId="1" animBg="1"/>
      <p:bldP spid="916567" grpId="0" animBg="1"/>
      <p:bldP spid="916567" grpId="1" animBg="1"/>
      <p:bldP spid="916568" grpId="0" animBg="1"/>
      <p:bldP spid="916568" grpId="1" animBg="1"/>
      <p:bldP spid="916569" grpId="0" animBg="1"/>
      <p:bldP spid="916569" grpId="1" animBg="1"/>
      <p:bldP spid="916570" grpId="0" animBg="1"/>
      <p:bldP spid="916570" grpId="1" animBg="1"/>
      <p:bldP spid="916571" grpId="0" animBg="1"/>
      <p:bldP spid="916571" grpId="1" animBg="1"/>
      <p:bldP spid="916572" grpId="0" animBg="1"/>
      <p:bldP spid="916572" grpId="1" animBg="1"/>
      <p:bldP spid="916573" grpId="0" animBg="1"/>
      <p:bldP spid="916573" grpId="1" animBg="1"/>
      <p:bldP spid="916574" grpId="0" animBg="1"/>
      <p:bldP spid="916574" grpId="1" animBg="1"/>
      <p:bldP spid="916575" grpId="0" animBg="1"/>
      <p:bldP spid="916575" grpId="1" animBg="1"/>
      <p:bldP spid="916576" grpId="0" animBg="1"/>
      <p:bldP spid="916576" grpId="1" animBg="1"/>
      <p:bldP spid="916577" grpId="0" animBg="1"/>
      <p:bldP spid="916577" grpId="1" animBg="1"/>
      <p:bldP spid="916578" grpId="0" animBg="1"/>
      <p:bldP spid="916578" grpId="1" animBg="1"/>
      <p:bldP spid="916579" grpId="0" animBg="1"/>
      <p:bldP spid="916579" grpId="1" animBg="1"/>
      <p:bldP spid="916580" grpId="0" animBg="1"/>
      <p:bldP spid="916580" grpId="1" animBg="1"/>
      <p:bldP spid="916581" grpId="0" animBg="1"/>
      <p:bldP spid="916581" grpId="1" animBg="1"/>
      <p:bldP spid="916582" grpId="0" animBg="1"/>
      <p:bldP spid="916582" grpId="1" animBg="1"/>
      <p:bldP spid="916583" grpId="0" animBg="1"/>
      <p:bldP spid="916583" grpId="1" animBg="1"/>
      <p:bldP spid="916584" grpId="0" animBg="1"/>
      <p:bldP spid="916584" grpId="1" animBg="1"/>
      <p:bldP spid="916585" grpId="0" animBg="1"/>
      <p:bldP spid="916585" grpId="1" animBg="1"/>
      <p:bldP spid="916586" grpId="0" animBg="1"/>
      <p:bldP spid="916586" grpId="1" animBg="1"/>
      <p:bldP spid="916587" grpId="0" animBg="1"/>
      <p:bldP spid="916587" grpId="1" animBg="1"/>
      <p:bldP spid="916588" grpId="0" animBg="1"/>
      <p:bldP spid="916588" grpId="1" animBg="1"/>
      <p:bldP spid="916589" grpId="0" animBg="1"/>
      <p:bldP spid="916589" grpId="1" animBg="1"/>
      <p:bldP spid="916589" grpId="2" animBg="1"/>
      <p:bldP spid="916590" grpId="0" animBg="1"/>
      <p:bldP spid="916590" grpId="1" animBg="1"/>
      <p:bldP spid="916590" grpId="2" animBg="1"/>
      <p:bldP spid="916591" grpId="0" animBg="1"/>
      <p:bldP spid="916591" grpId="1" animBg="1"/>
      <p:bldP spid="916591" grpId="2" animBg="1"/>
      <p:bldP spid="916592" grpId="0" animBg="1"/>
      <p:bldP spid="916592" grpId="1" animBg="1"/>
      <p:bldP spid="916592" grpId="2" animBg="1"/>
      <p:bldP spid="916593" grpId="0" animBg="1"/>
      <p:bldP spid="916593" grpId="1" animBg="1"/>
      <p:bldP spid="916593" grpId="2" animBg="1"/>
      <p:bldP spid="916594" grpId="0" animBg="1"/>
      <p:bldP spid="916594" grpId="1" animBg="1"/>
      <p:bldP spid="916594" grpId="2" animBg="1"/>
      <p:bldP spid="916595" grpId="0" animBg="1"/>
      <p:bldP spid="916595" grpId="1" animBg="1"/>
      <p:bldP spid="916596" grpId="0" animBg="1"/>
      <p:bldP spid="916596" grpId="1" animBg="1"/>
      <p:bldP spid="916597" grpId="0" animBg="1"/>
      <p:bldP spid="916597" grpId="1" animBg="1"/>
      <p:bldP spid="916598" grpId="0" animBg="1"/>
      <p:bldP spid="916598" grpId="1" animBg="1"/>
      <p:bldP spid="916599" grpId="0" animBg="1"/>
      <p:bldP spid="916599" grpId="1" animBg="1"/>
      <p:bldP spid="916600" grpId="0" animBg="1"/>
      <p:bldP spid="916600" grpId="1" animBg="1"/>
      <p:bldP spid="916601" grpId="0" animBg="1"/>
      <p:bldP spid="916601" grpId="1" animBg="1"/>
      <p:bldP spid="916602" grpId="0" animBg="1"/>
      <p:bldP spid="916602" grpId="1" animBg="1"/>
      <p:bldP spid="916603" grpId="0" animBg="1"/>
      <p:bldP spid="916603" grpId="1" animBg="1"/>
      <p:bldP spid="916604" grpId="0" animBg="1"/>
      <p:bldP spid="916604" grpId="1" animBg="1"/>
      <p:bldP spid="916605" grpId="0" animBg="1"/>
      <p:bldP spid="916605" grpId="1" animBg="1"/>
      <p:bldP spid="916606" grpId="0" animBg="1"/>
      <p:bldP spid="916606" grpId="1" animBg="1"/>
      <p:bldP spid="916607" grpId="0" animBg="1"/>
      <p:bldP spid="916607" grpId="1" animBg="1"/>
      <p:bldP spid="9166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A6655EC-902C-4174-A9DD-FF9E48C83E9F}" type="slidenum">
              <a:rPr lang="ru-RU">
                <a:latin typeface="Arial" pitchFamily="34" charset="0"/>
              </a:rPr>
              <a:pPr/>
              <a:t>35</a:t>
            </a:fld>
            <a:endParaRPr lang="ru-RU">
              <a:latin typeface="Arial" pitchFamily="34" charset="0"/>
            </a:endParaRPr>
          </a:p>
        </p:txBody>
      </p:sp>
      <p:sp>
        <p:nvSpPr>
          <p:cNvPr id="942085" name="Text Box 5"/>
          <p:cNvSpPr txBox="1">
            <a:spLocks noChangeArrowheads="1"/>
          </p:cNvSpPr>
          <p:nvPr/>
        </p:nvSpPr>
        <p:spPr bwMode="auto">
          <a:xfrm>
            <a:off x="179388" y="225425"/>
            <a:ext cx="8834437" cy="112871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dist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Асинхронное тестирование</a:t>
            </a:r>
          </a:p>
          <a:p>
            <a:pPr algn="dist">
              <a:defRPr/>
            </a:pPr>
            <a:r>
              <a:rPr lang="ru-RU" altLang="zh-TW" sz="32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как частный случай тестирования композиции</a:t>
            </a:r>
            <a:endParaRPr lang="en-US" altLang="zh-TW" sz="32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新細明體" pitchFamily="18" charset="-120"/>
            </a:endParaRPr>
          </a:p>
        </p:txBody>
      </p:sp>
      <p:sp>
        <p:nvSpPr>
          <p:cNvPr id="942087" name="AutoShape 7"/>
          <p:cNvSpPr>
            <a:spLocks noChangeArrowheads="1"/>
          </p:cNvSpPr>
          <p:nvPr/>
        </p:nvSpPr>
        <p:spPr bwMode="auto">
          <a:xfrm>
            <a:off x="708025" y="5516563"/>
            <a:ext cx="2592388" cy="792162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>
                <a:solidFill>
                  <a:srgbClr val="F8F2DC"/>
                </a:solidFill>
              </a:rPr>
              <a:t>реализация</a:t>
            </a:r>
          </a:p>
        </p:txBody>
      </p:sp>
      <p:sp>
        <p:nvSpPr>
          <p:cNvPr id="942093" name="AutoShape 13"/>
          <p:cNvSpPr>
            <a:spLocks noChangeArrowheads="1"/>
          </p:cNvSpPr>
          <p:nvPr/>
        </p:nvSpPr>
        <p:spPr bwMode="auto">
          <a:xfrm>
            <a:off x="949325" y="3573463"/>
            <a:ext cx="2124075" cy="969962"/>
          </a:xfrm>
          <a:prstGeom prst="roundRect">
            <a:avLst>
              <a:gd name="adj" fmla="val 16667"/>
            </a:avLst>
          </a:prstGeom>
          <a:solidFill>
            <a:srgbClr val="EEFDED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algn="ctr"/>
            <a:r>
              <a:rPr lang="ru-RU" sz="2400" b="0"/>
              <a:t>среда</a:t>
            </a:r>
          </a:p>
          <a:p>
            <a:pPr algn="ctr"/>
            <a:r>
              <a:rPr lang="ru-RU" sz="2400" b="0"/>
              <a:t>передачи</a:t>
            </a:r>
          </a:p>
        </p:txBody>
      </p:sp>
      <p:cxnSp>
        <p:nvCxnSpPr>
          <p:cNvPr id="942094" name="AutoShape 14"/>
          <p:cNvCxnSpPr>
            <a:cxnSpLocks noChangeShapeType="1"/>
            <a:stCxn id="942103" idx="2"/>
            <a:endCxn id="942093" idx="0"/>
          </p:cNvCxnSpPr>
          <p:nvPr/>
        </p:nvCxnSpPr>
        <p:spPr bwMode="auto">
          <a:xfrm flipH="1">
            <a:off x="2011363" y="2582863"/>
            <a:ext cx="6350" cy="9715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</p:spPr>
      </p:cxnSp>
      <p:cxnSp>
        <p:nvCxnSpPr>
          <p:cNvPr id="942102" name="AutoShape 22"/>
          <p:cNvCxnSpPr>
            <a:cxnSpLocks noChangeShapeType="1"/>
            <a:stCxn id="942087" idx="0"/>
            <a:endCxn id="942093" idx="2"/>
          </p:cNvCxnSpPr>
          <p:nvPr/>
        </p:nvCxnSpPr>
        <p:spPr bwMode="auto">
          <a:xfrm flipV="1">
            <a:off x="2005013" y="4562475"/>
            <a:ext cx="6350" cy="9350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</p:spPr>
      </p:cxnSp>
      <p:sp>
        <p:nvSpPr>
          <p:cNvPr id="942103" name="AutoShape 23"/>
          <p:cNvSpPr>
            <a:spLocks noChangeArrowheads="1"/>
          </p:cNvSpPr>
          <p:nvPr/>
        </p:nvSpPr>
        <p:spPr bwMode="auto">
          <a:xfrm>
            <a:off x="1117600" y="1916113"/>
            <a:ext cx="1800225" cy="647700"/>
          </a:xfrm>
          <a:prstGeom prst="roundRect">
            <a:avLst>
              <a:gd name="adj" fmla="val 16667"/>
            </a:avLst>
          </a:prstGeom>
          <a:solidFill>
            <a:srgbClr val="F8F2DC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0"/>
              <a:t>тест</a:t>
            </a:r>
          </a:p>
        </p:txBody>
      </p:sp>
      <p:grpSp>
        <p:nvGrpSpPr>
          <p:cNvPr id="36873" name="Group 2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36880" name="Rectangle 25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881" name="Rectangle 26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882" name="Rectangle 27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883" name="Rectangle 28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884" name="Rectangle 29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885" name="Rectangle 30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886" name="Rectangle 31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887" name="Rectangle 32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6888" name="Text Box 33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36889" name="Picture 34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90" name="Text Box 35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942118" name="Text Box 38"/>
          <p:cNvSpPr txBox="1">
            <a:spLocks noChangeArrowheads="1"/>
          </p:cNvSpPr>
          <p:nvPr/>
        </p:nvSpPr>
        <p:spPr bwMode="auto">
          <a:xfrm>
            <a:off x="4500563" y="2708275"/>
            <a:ext cx="2641600" cy="528638"/>
          </a:xfrm>
          <a:prstGeom prst="rect">
            <a:avLst/>
          </a:prstGeom>
          <a:solidFill>
            <a:srgbClr val="F4F1DC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0"/>
              <a:t>алфавит теста</a:t>
            </a:r>
          </a:p>
        </p:txBody>
      </p:sp>
      <p:sp>
        <p:nvSpPr>
          <p:cNvPr id="942119" name="Text Box 39"/>
          <p:cNvSpPr txBox="1">
            <a:spLocks noChangeArrowheads="1"/>
          </p:cNvSpPr>
          <p:nvPr/>
        </p:nvSpPr>
        <p:spPr bwMode="auto">
          <a:xfrm>
            <a:off x="4500563" y="4833938"/>
            <a:ext cx="3703637" cy="528637"/>
          </a:xfrm>
          <a:prstGeom prst="rect">
            <a:avLst/>
          </a:prstGeom>
          <a:solidFill>
            <a:srgbClr val="F4F1DC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0"/>
              <a:t>алфавит реализации</a:t>
            </a:r>
          </a:p>
        </p:txBody>
      </p:sp>
      <p:sp>
        <p:nvSpPr>
          <p:cNvPr id="942120" name="Text Box 40"/>
          <p:cNvSpPr txBox="1">
            <a:spLocks noChangeArrowheads="1"/>
          </p:cNvSpPr>
          <p:nvPr/>
        </p:nvSpPr>
        <p:spPr bwMode="auto">
          <a:xfrm>
            <a:off x="4500563" y="3789363"/>
            <a:ext cx="2998787" cy="528637"/>
          </a:xfrm>
          <a:prstGeom prst="rect">
            <a:avLst/>
          </a:prstGeom>
          <a:solidFill>
            <a:srgbClr val="F4F1DC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0"/>
              <a:t>переименование</a:t>
            </a:r>
          </a:p>
        </p:txBody>
      </p:sp>
      <p:sp>
        <p:nvSpPr>
          <p:cNvPr id="942121" name="Line 41"/>
          <p:cNvSpPr>
            <a:spLocks noChangeShapeType="1"/>
          </p:cNvSpPr>
          <p:nvPr/>
        </p:nvSpPr>
        <p:spPr bwMode="auto">
          <a:xfrm flipH="1">
            <a:off x="3995738" y="4041775"/>
            <a:ext cx="504825" cy="0"/>
          </a:xfrm>
          <a:prstGeom prst="line">
            <a:avLst/>
          </a:prstGeom>
          <a:noFill/>
          <a:ln w="22225">
            <a:solidFill>
              <a:srgbClr val="3333FF"/>
            </a:solidFill>
            <a:prstDash val="sysDot"/>
            <a:round/>
            <a:headEnd/>
            <a:tailEnd type="arrow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942122" name="Line 42"/>
          <p:cNvSpPr>
            <a:spLocks noChangeShapeType="1"/>
          </p:cNvSpPr>
          <p:nvPr/>
        </p:nvSpPr>
        <p:spPr bwMode="auto">
          <a:xfrm flipH="1">
            <a:off x="3240088" y="2997200"/>
            <a:ext cx="1260475" cy="0"/>
          </a:xfrm>
          <a:prstGeom prst="line">
            <a:avLst/>
          </a:prstGeom>
          <a:noFill/>
          <a:ln w="22225">
            <a:solidFill>
              <a:srgbClr val="3333FF"/>
            </a:solidFill>
            <a:prstDash val="sysDot"/>
            <a:round/>
            <a:headEnd/>
            <a:tailEnd type="arrow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942123" name="Line 43"/>
          <p:cNvSpPr>
            <a:spLocks noChangeShapeType="1"/>
          </p:cNvSpPr>
          <p:nvPr/>
        </p:nvSpPr>
        <p:spPr bwMode="auto">
          <a:xfrm flipH="1">
            <a:off x="3240088" y="5121275"/>
            <a:ext cx="1260475" cy="0"/>
          </a:xfrm>
          <a:prstGeom prst="line">
            <a:avLst/>
          </a:prstGeom>
          <a:noFill/>
          <a:ln w="22225">
            <a:solidFill>
              <a:srgbClr val="3333FF"/>
            </a:solidFill>
            <a:prstDash val="sysDot"/>
            <a:round/>
            <a:headEnd/>
            <a:tailEnd type="arrow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4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4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4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4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4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4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94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94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94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4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94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087" grpId="0" animBg="1"/>
      <p:bldP spid="942093" grpId="0" animBg="1"/>
      <p:bldP spid="942103" grpId="0" animBg="1"/>
      <p:bldP spid="942118" grpId="0" animBg="1"/>
      <p:bldP spid="942119" grpId="0" animBg="1"/>
      <p:bldP spid="942120" grpId="0" animBg="1"/>
      <p:bldP spid="942121" grpId="0" animBg="1"/>
      <p:bldP spid="942122" grpId="0" animBg="1"/>
      <p:bldP spid="9421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B07AFBC-E3FC-4910-AB07-48603B4E1618}" type="slidenum">
              <a:rPr lang="ru-RU">
                <a:latin typeface="Arial" pitchFamily="34" charset="0"/>
              </a:rPr>
              <a:pPr/>
              <a:t>36</a:t>
            </a:fld>
            <a:endParaRPr lang="ru-RU">
              <a:latin typeface="Arial" pitchFamily="34" charset="0"/>
            </a:endParaRPr>
          </a:p>
        </p:txBody>
      </p:sp>
      <p:sp>
        <p:nvSpPr>
          <p:cNvPr id="944223" name="Text Box 95"/>
          <p:cNvSpPr txBox="1">
            <a:spLocks noChangeArrowheads="1"/>
          </p:cNvSpPr>
          <p:nvPr/>
        </p:nvSpPr>
        <p:spPr bwMode="auto">
          <a:xfrm>
            <a:off x="179388" y="4365625"/>
            <a:ext cx="8821737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ru-RU" sz="2000" b="0">
                <a:latin typeface="Times New Roman" pitchFamily="18" charset="0"/>
              </a:rPr>
              <a:t>Для реализаций без блокировок и разрушения асинхронное тестирование при демоническом пополнении ловит больше ошибок, чем при гамма-пополнении.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ru-RU" sz="2000" b="0" i="1">
                <a:latin typeface="Times New Roman" pitchFamily="18" charset="0"/>
              </a:rPr>
              <a:t>Например</a:t>
            </a:r>
            <a:r>
              <a:rPr lang="ru-RU" sz="2000" b="0">
                <a:latin typeface="Times New Roman" pitchFamily="18" charset="0"/>
              </a:rPr>
              <a:t>, ловится ошибочная реакция </a:t>
            </a:r>
            <a:r>
              <a:rPr lang="en-US" sz="2000" b="0"/>
              <a:t>!c</a:t>
            </a:r>
            <a:r>
              <a:rPr lang="ru-RU" sz="2000" b="0">
                <a:latin typeface="Times New Roman" pitchFamily="18" charset="0"/>
              </a:rPr>
              <a:t> после стимула </a:t>
            </a:r>
            <a:r>
              <a:rPr lang="en-US" sz="2000" b="0"/>
              <a:t>?x</a:t>
            </a:r>
            <a:r>
              <a:rPr lang="ru-RU" sz="2000" b="0">
                <a:latin typeface="Times New Roman" pitchFamily="18" charset="0"/>
              </a:rPr>
              <a:t>, а при гамма-пополнении стимул </a:t>
            </a:r>
            <a:r>
              <a:rPr lang="en-US" sz="2000" b="0"/>
              <a:t>?x</a:t>
            </a:r>
            <a:r>
              <a:rPr lang="ru-RU" sz="2000" b="0">
                <a:latin typeface="Times New Roman" pitchFamily="18" charset="0"/>
              </a:rPr>
              <a:t> не проверяется.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ru-RU" sz="2000" b="0" u="sng">
                <a:latin typeface="Times New Roman" pitchFamily="18" charset="0"/>
              </a:rPr>
              <a:t>Причина</a:t>
            </a:r>
            <a:r>
              <a:rPr lang="ru-RU" sz="2000" b="0">
                <a:latin typeface="Times New Roman" pitchFamily="18" charset="0"/>
              </a:rPr>
              <a:t>: домен гамма-пополнения шире, и допускается разрушение после </a:t>
            </a:r>
            <a:r>
              <a:rPr lang="en-US" sz="2000" b="0"/>
              <a:t>?x</a:t>
            </a:r>
            <a:r>
              <a:rPr lang="ru-RU" sz="2000" b="0">
                <a:latin typeface="Times New Roman" pitchFamily="18" charset="0"/>
              </a:rPr>
              <a:t>.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ru-RU" sz="2000" b="0">
                <a:latin typeface="Times New Roman" pitchFamily="18" charset="0"/>
              </a:rPr>
              <a:t>Если отсутствие блокировок и разрушения в реализации специфицировать явно, то гамма-пополнение сведётся к демоническому пополнению.</a:t>
            </a:r>
          </a:p>
        </p:txBody>
      </p:sp>
      <p:sp>
        <p:nvSpPr>
          <p:cNvPr id="944136" name="Text Box 8"/>
          <p:cNvSpPr txBox="1">
            <a:spLocks noChangeArrowheads="1"/>
          </p:cNvSpPr>
          <p:nvPr/>
        </p:nvSpPr>
        <p:spPr bwMode="auto">
          <a:xfrm>
            <a:off x="142875" y="142875"/>
            <a:ext cx="8821738" cy="6223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118800" rIns="90000" bIns="118800" anchor="ctr">
            <a:spAutoFit/>
          </a:bodyPr>
          <a:lstStyle/>
          <a:p>
            <a:pPr algn="dist">
              <a:lnSpc>
                <a:spcPct val="70000"/>
              </a:lnSpc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 проблемы асинхронного тестирования</a:t>
            </a:r>
            <a:endParaRPr lang="en-US" altLang="zh-TW" sz="36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新細明體" pitchFamily="18" charset="-120"/>
            </a:endParaRPr>
          </a:p>
        </p:txBody>
      </p:sp>
      <p:sp>
        <p:nvSpPr>
          <p:cNvPr id="37893" name="Oval 9"/>
          <p:cNvSpPr>
            <a:spLocks noChangeArrowheads="1"/>
          </p:cNvSpPr>
          <p:nvPr/>
        </p:nvSpPr>
        <p:spPr bwMode="auto">
          <a:xfrm>
            <a:off x="6611938" y="1492250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i</a:t>
            </a:r>
            <a:r>
              <a:rPr lang="ru-RU" sz="2400" b="0"/>
              <a:t>0</a:t>
            </a:r>
          </a:p>
        </p:txBody>
      </p:sp>
      <p:sp>
        <p:nvSpPr>
          <p:cNvPr id="37894" name="Oval 10"/>
          <p:cNvSpPr>
            <a:spLocks noChangeArrowheads="1"/>
          </p:cNvSpPr>
          <p:nvPr/>
        </p:nvSpPr>
        <p:spPr bwMode="auto">
          <a:xfrm>
            <a:off x="6611938" y="2798763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i</a:t>
            </a:r>
            <a:r>
              <a:rPr lang="ru-RU" sz="2400" b="0"/>
              <a:t>2</a:t>
            </a:r>
          </a:p>
        </p:txBody>
      </p:sp>
      <p:sp>
        <p:nvSpPr>
          <p:cNvPr id="37895" name="Oval 11"/>
          <p:cNvSpPr>
            <a:spLocks noChangeArrowheads="1"/>
          </p:cNvSpPr>
          <p:nvPr/>
        </p:nvSpPr>
        <p:spPr bwMode="auto">
          <a:xfrm>
            <a:off x="8050213" y="4013200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i</a:t>
            </a:r>
            <a:r>
              <a:rPr lang="ru-RU" sz="2400" b="0"/>
              <a:t>4</a:t>
            </a:r>
          </a:p>
        </p:txBody>
      </p:sp>
      <p:sp>
        <p:nvSpPr>
          <p:cNvPr id="37896" name="Oval 12"/>
          <p:cNvSpPr>
            <a:spLocks noChangeArrowheads="1"/>
          </p:cNvSpPr>
          <p:nvPr/>
        </p:nvSpPr>
        <p:spPr bwMode="auto">
          <a:xfrm>
            <a:off x="8051800" y="1492250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i</a:t>
            </a:r>
            <a:r>
              <a:rPr lang="ru-RU" sz="2400" b="0"/>
              <a:t>1</a:t>
            </a:r>
          </a:p>
        </p:txBody>
      </p:sp>
      <p:cxnSp>
        <p:nvCxnSpPr>
          <p:cNvPr id="37897" name="AutoShape 13"/>
          <p:cNvCxnSpPr>
            <a:cxnSpLocks noChangeShapeType="1"/>
            <a:stCxn id="37893" idx="6"/>
            <a:endCxn id="37896" idx="2"/>
          </p:cNvCxnSpPr>
          <p:nvPr/>
        </p:nvCxnSpPr>
        <p:spPr bwMode="auto">
          <a:xfrm>
            <a:off x="7008813" y="1690688"/>
            <a:ext cx="1042987" cy="0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lg" len="lg"/>
          </a:ln>
        </p:spPr>
      </p:cxnSp>
      <p:cxnSp>
        <p:nvCxnSpPr>
          <p:cNvPr id="37898" name="AutoShape 14"/>
          <p:cNvCxnSpPr>
            <a:cxnSpLocks noChangeShapeType="1"/>
            <a:stCxn id="37893" idx="4"/>
            <a:endCxn id="37894" idx="0"/>
          </p:cNvCxnSpPr>
          <p:nvPr/>
        </p:nvCxnSpPr>
        <p:spPr bwMode="auto">
          <a:xfrm>
            <a:off x="6810375" y="1889125"/>
            <a:ext cx="0" cy="909638"/>
          </a:xfrm>
          <a:prstGeom prst="straightConnector1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lg" len="lg"/>
          </a:ln>
        </p:spPr>
      </p:cxnSp>
      <p:cxnSp>
        <p:nvCxnSpPr>
          <p:cNvPr id="37899" name="AutoShape 15"/>
          <p:cNvCxnSpPr>
            <a:cxnSpLocks noChangeShapeType="1"/>
            <a:stCxn id="37903" idx="4"/>
            <a:endCxn id="37895" idx="0"/>
          </p:cNvCxnSpPr>
          <p:nvPr/>
        </p:nvCxnSpPr>
        <p:spPr bwMode="auto">
          <a:xfrm flipH="1">
            <a:off x="8248650" y="3197225"/>
            <a:ext cx="1588" cy="815975"/>
          </a:xfrm>
          <a:prstGeom prst="straightConnector1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lg" len="lg"/>
          </a:ln>
        </p:spPr>
      </p:cxnSp>
      <p:sp>
        <p:nvSpPr>
          <p:cNvPr id="37900" name="Oval 16"/>
          <p:cNvSpPr>
            <a:spLocks noChangeArrowheads="1"/>
          </p:cNvSpPr>
          <p:nvPr/>
        </p:nvSpPr>
        <p:spPr bwMode="auto">
          <a:xfrm>
            <a:off x="6611938" y="2078038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?x</a:t>
            </a:r>
            <a:endParaRPr lang="ru-RU" sz="2400" b="0"/>
          </a:p>
        </p:txBody>
      </p:sp>
      <p:sp>
        <p:nvSpPr>
          <p:cNvPr id="37901" name="Oval 17"/>
          <p:cNvSpPr>
            <a:spLocks noChangeArrowheads="1"/>
          </p:cNvSpPr>
          <p:nvPr/>
        </p:nvSpPr>
        <p:spPr bwMode="auto">
          <a:xfrm>
            <a:off x="7259638" y="1501775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!a</a:t>
            </a:r>
            <a:endParaRPr lang="ru-RU" sz="2400" b="0"/>
          </a:p>
        </p:txBody>
      </p:sp>
      <p:sp>
        <p:nvSpPr>
          <p:cNvPr id="37902" name="Oval 18"/>
          <p:cNvSpPr>
            <a:spLocks noChangeArrowheads="1"/>
          </p:cNvSpPr>
          <p:nvPr/>
        </p:nvSpPr>
        <p:spPr bwMode="auto">
          <a:xfrm>
            <a:off x="8053388" y="3365500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?z</a:t>
            </a:r>
            <a:endParaRPr lang="ru-RU" sz="2400" b="0"/>
          </a:p>
        </p:txBody>
      </p:sp>
      <p:sp>
        <p:nvSpPr>
          <p:cNvPr id="37903" name="Oval 19"/>
          <p:cNvSpPr>
            <a:spLocks noChangeArrowheads="1"/>
          </p:cNvSpPr>
          <p:nvPr/>
        </p:nvSpPr>
        <p:spPr bwMode="auto">
          <a:xfrm>
            <a:off x="8051800" y="2800350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i3</a:t>
            </a:r>
            <a:endParaRPr lang="ru-RU" sz="2400" b="0"/>
          </a:p>
        </p:txBody>
      </p:sp>
      <p:cxnSp>
        <p:nvCxnSpPr>
          <p:cNvPr id="37904" name="AutoShape 20"/>
          <p:cNvCxnSpPr>
            <a:cxnSpLocks noChangeShapeType="1"/>
            <a:stCxn id="37894" idx="6"/>
            <a:endCxn id="37903" idx="2"/>
          </p:cNvCxnSpPr>
          <p:nvPr/>
        </p:nvCxnSpPr>
        <p:spPr bwMode="auto">
          <a:xfrm>
            <a:off x="7008813" y="2997200"/>
            <a:ext cx="1042987" cy="1588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lg" len="lg"/>
          </a:ln>
        </p:spPr>
      </p:cxnSp>
      <p:sp>
        <p:nvSpPr>
          <p:cNvPr id="944149" name="Oval 21"/>
          <p:cNvSpPr>
            <a:spLocks noChangeArrowheads="1"/>
          </p:cNvSpPr>
          <p:nvPr/>
        </p:nvSpPr>
        <p:spPr bwMode="auto">
          <a:xfrm>
            <a:off x="7259638" y="2809875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!b</a:t>
            </a:r>
            <a:endParaRPr lang="ru-RU" sz="2400" b="0"/>
          </a:p>
        </p:txBody>
      </p:sp>
      <p:sp>
        <p:nvSpPr>
          <p:cNvPr id="37906" name="Oval 22"/>
          <p:cNvSpPr>
            <a:spLocks noChangeArrowheads="1"/>
          </p:cNvSpPr>
          <p:nvPr/>
        </p:nvSpPr>
        <p:spPr bwMode="auto">
          <a:xfrm>
            <a:off x="6613525" y="4014788"/>
            <a:ext cx="396875" cy="396875"/>
          </a:xfrm>
          <a:prstGeom prst="ellipse">
            <a:avLst/>
          </a:prstGeom>
          <a:solidFill>
            <a:srgbClr val="D8F3F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i</a:t>
            </a:r>
            <a:r>
              <a:rPr lang="ru-RU" sz="2400" b="0"/>
              <a:t>5</a:t>
            </a:r>
          </a:p>
        </p:txBody>
      </p:sp>
      <p:cxnSp>
        <p:nvCxnSpPr>
          <p:cNvPr id="37907" name="AutoShape 23"/>
          <p:cNvCxnSpPr>
            <a:cxnSpLocks noChangeShapeType="1"/>
            <a:stCxn id="37906" idx="6"/>
          </p:cNvCxnSpPr>
          <p:nvPr/>
        </p:nvCxnSpPr>
        <p:spPr bwMode="auto">
          <a:xfrm>
            <a:off x="7010400" y="4213225"/>
            <a:ext cx="1042988" cy="1588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lg" len="lg"/>
          </a:ln>
        </p:spPr>
      </p:cxnSp>
      <p:sp>
        <p:nvSpPr>
          <p:cNvPr id="37908" name="Oval 24"/>
          <p:cNvSpPr>
            <a:spLocks noChangeArrowheads="1"/>
          </p:cNvSpPr>
          <p:nvPr/>
        </p:nvSpPr>
        <p:spPr bwMode="auto">
          <a:xfrm>
            <a:off x="7261225" y="4025900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!c</a:t>
            </a:r>
            <a:endParaRPr lang="ru-RU" sz="2400" b="0"/>
          </a:p>
        </p:txBody>
      </p:sp>
      <p:cxnSp>
        <p:nvCxnSpPr>
          <p:cNvPr id="37909" name="AutoShape 25"/>
          <p:cNvCxnSpPr>
            <a:cxnSpLocks noChangeShapeType="1"/>
            <a:stCxn id="37894" idx="4"/>
            <a:endCxn id="37906" idx="0"/>
          </p:cNvCxnSpPr>
          <p:nvPr/>
        </p:nvCxnSpPr>
        <p:spPr bwMode="auto">
          <a:xfrm>
            <a:off x="6810375" y="3195638"/>
            <a:ext cx="1588" cy="819150"/>
          </a:xfrm>
          <a:prstGeom prst="straightConnector1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lg" len="lg"/>
          </a:ln>
        </p:spPr>
      </p:cxnSp>
      <p:sp>
        <p:nvSpPr>
          <p:cNvPr id="37910" name="Oval 26"/>
          <p:cNvSpPr>
            <a:spLocks noChangeArrowheads="1"/>
          </p:cNvSpPr>
          <p:nvPr/>
        </p:nvSpPr>
        <p:spPr bwMode="auto">
          <a:xfrm>
            <a:off x="6613525" y="3365500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?z</a:t>
            </a:r>
            <a:endParaRPr lang="ru-RU" sz="2400" b="0"/>
          </a:p>
        </p:txBody>
      </p:sp>
      <p:sp>
        <p:nvSpPr>
          <p:cNvPr id="37911" name="Text Box 27"/>
          <p:cNvSpPr txBox="1">
            <a:spLocks noChangeArrowheads="1"/>
          </p:cNvSpPr>
          <p:nvPr/>
        </p:nvSpPr>
        <p:spPr bwMode="auto">
          <a:xfrm>
            <a:off x="6565900" y="800100"/>
            <a:ext cx="1992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u="sng">
                <a:latin typeface="Times New Roman" pitchFamily="18" charset="0"/>
              </a:rPr>
              <a:t>Реализация </a:t>
            </a:r>
            <a:r>
              <a:rPr lang="en-US" sz="2400" u="sng"/>
              <a:t>I</a:t>
            </a:r>
            <a:r>
              <a:rPr lang="ru-RU" sz="2400" u="sng"/>
              <a:t>2</a:t>
            </a:r>
          </a:p>
        </p:txBody>
      </p:sp>
      <p:sp>
        <p:nvSpPr>
          <p:cNvPr id="37912" name="Oval 43"/>
          <p:cNvSpPr>
            <a:spLocks noChangeArrowheads="1"/>
          </p:cNvSpPr>
          <p:nvPr/>
        </p:nvSpPr>
        <p:spPr bwMode="auto">
          <a:xfrm>
            <a:off x="3681413" y="148431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s</a:t>
            </a:r>
            <a:r>
              <a:rPr lang="ru-RU" sz="2400" b="0"/>
              <a:t>0</a:t>
            </a:r>
          </a:p>
        </p:txBody>
      </p:sp>
      <p:sp>
        <p:nvSpPr>
          <p:cNvPr id="37913" name="Oval 44"/>
          <p:cNvSpPr>
            <a:spLocks noChangeArrowheads="1"/>
          </p:cNvSpPr>
          <p:nvPr/>
        </p:nvSpPr>
        <p:spPr bwMode="auto">
          <a:xfrm>
            <a:off x="3681413" y="2790825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s</a:t>
            </a:r>
            <a:r>
              <a:rPr lang="ru-RU" sz="2400" b="0"/>
              <a:t>2</a:t>
            </a:r>
          </a:p>
        </p:txBody>
      </p:sp>
      <p:sp>
        <p:nvSpPr>
          <p:cNvPr id="37914" name="Oval 45"/>
          <p:cNvSpPr>
            <a:spLocks noChangeArrowheads="1"/>
          </p:cNvSpPr>
          <p:nvPr/>
        </p:nvSpPr>
        <p:spPr bwMode="auto">
          <a:xfrm>
            <a:off x="5121275" y="2790825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s</a:t>
            </a:r>
            <a:r>
              <a:rPr lang="ru-RU" sz="2400" b="0"/>
              <a:t>3</a:t>
            </a:r>
          </a:p>
        </p:txBody>
      </p:sp>
      <p:sp>
        <p:nvSpPr>
          <p:cNvPr id="37915" name="Oval 46"/>
          <p:cNvSpPr>
            <a:spLocks noChangeArrowheads="1"/>
          </p:cNvSpPr>
          <p:nvPr/>
        </p:nvSpPr>
        <p:spPr bwMode="auto">
          <a:xfrm>
            <a:off x="5121275" y="1484313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s</a:t>
            </a:r>
            <a:r>
              <a:rPr lang="ru-RU" sz="2400" b="0"/>
              <a:t>1</a:t>
            </a:r>
          </a:p>
        </p:txBody>
      </p:sp>
      <p:cxnSp>
        <p:nvCxnSpPr>
          <p:cNvPr id="37916" name="AutoShape 47"/>
          <p:cNvCxnSpPr>
            <a:cxnSpLocks noChangeShapeType="1"/>
            <a:stCxn id="37912" idx="6"/>
            <a:endCxn id="37915" idx="2"/>
          </p:cNvCxnSpPr>
          <p:nvPr/>
        </p:nvCxnSpPr>
        <p:spPr bwMode="auto">
          <a:xfrm>
            <a:off x="4078288" y="1682750"/>
            <a:ext cx="1042987" cy="0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lg" len="lg"/>
          </a:ln>
        </p:spPr>
      </p:cxnSp>
      <p:cxnSp>
        <p:nvCxnSpPr>
          <p:cNvPr id="37917" name="AutoShape 48"/>
          <p:cNvCxnSpPr>
            <a:cxnSpLocks noChangeShapeType="1"/>
            <a:stCxn id="37912" idx="4"/>
            <a:endCxn id="37913" idx="0"/>
          </p:cNvCxnSpPr>
          <p:nvPr/>
        </p:nvCxnSpPr>
        <p:spPr bwMode="auto">
          <a:xfrm>
            <a:off x="3879850" y="1881188"/>
            <a:ext cx="0" cy="909637"/>
          </a:xfrm>
          <a:prstGeom prst="straightConnector1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lg" len="lg"/>
          </a:ln>
        </p:spPr>
      </p:cxnSp>
      <p:cxnSp>
        <p:nvCxnSpPr>
          <p:cNvPr id="37918" name="AutoShape 49"/>
          <p:cNvCxnSpPr>
            <a:cxnSpLocks noChangeShapeType="1"/>
            <a:stCxn id="37913" idx="6"/>
            <a:endCxn id="37914" idx="2"/>
          </p:cNvCxnSpPr>
          <p:nvPr/>
        </p:nvCxnSpPr>
        <p:spPr bwMode="auto">
          <a:xfrm>
            <a:off x="4078288" y="2989263"/>
            <a:ext cx="1042987" cy="0"/>
          </a:xfrm>
          <a:prstGeom prst="straightConnector1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lg" len="lg"/>
          </a:ln>
        </p:spPr>
      </p:cxnSp>
      <p:sp>
        <p:nvSpPr>
          <p:cNvPr id="37919" name="Oval 50"/>
          <p:cNvSpPr>
            <a:spLocks noChangeArrowheads="1"/>
          </p:cNvSpPr>
          <p:nvPr/>
        </p:nvSpPr>
        <p:spPr bwMode="auto">
          <a:xfrm>
            <a:off x="3681413" y="2070100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?x</a:t>
            </a:r>
            <a:endParaRPr lang="ru-RU" sz="2400" b="0"/>
          </a:p>
        </p:txBody>
      </p:sp>
      <p:sp>
        <p:nvSpPr>
          <p:cNvPr id="37920" name="Oval 51"/>
          <p:cNvSpPr>
            <a:spLocks noChangeArrowheads="1"/>
          </p:cNvSpPr>
          <p:nvPr/>
        </p:nvSpPr>
        <p:spPr bwMode="auto">
          <a:xfrm>
            <a:off x="4400550" y="1484313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!a</a:t>
            </a:r>
            <a:endParaRPr lang="ru-RU" sz="2400" b="0"/>
          </a:p>
        </p:txBody>
      </p:sp>
      <p:sp>
        <p:nvSpPr>
          <p:cNvPr id="37921" name="Oval 52"/>
          <p:cNvSpPr>
            <a:spLocks noChangeArrowheads="1"/>
          </p:cNvSpPr>
          <p:nvPr/>
        </p:nvSpPr>
        <p:spPr bwMode="auto">
          <a:xfrm>
            <a:off x="4400550" y="2790825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!b</a:t>
            </a:r>
            <a:endParaRPr lang="ru-RU" sz="2400" b="0"/>
          </a:p>
        </p:txBody>
      </p:sp>
      <p:sp>
        <p:nvSpPr>
          <p:cNvPr id="37922" name="Oval 53"/>
          <p:cNvSpPr>
            <a:spLocks noChangeArrowheads="1"/>
          </p:cNvSpPr>
          <p:nvPr/>
        </p:nvSpPr>
        <p:spPr bwMode="auto">
          <a:xfrm>
            <a:off x="5121275" y="4013200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s4</a:t>
            </a:r>
            <a:endParaRPr lang="ru-RU" sz="2400" b="0"/>
          </a:p>
        </p:txBody>
      </p:sp>
      <p:cxnSp>
        <p:nvCxnSpPr>
          <p:cNvPr id="37923" name="AutoShape 54"/>
          <p:cNvCxnSpPr>
            <a:cxnSpLocks noChangeShapeType="1"/>
            <a:stCxn id="37914" idx="4"/>
            <a:endCxn id="37922" idx="0"/>
          </p:cNvCxnSpPr>
          <p:nvPr/>
        </p:nvCxnSpPr>
        <p:spPr bwMode="auto">
          <a:xfrm>
            <a:off x="5319713" y="3187700"/>
            <a:ext cx="0" cy="825500"/>
          </a:xfrm>
          <a:prstGeom prst="straightConnector1">
            <a:avLst/>
          </a:prstGeom>
          <a:noFill/>
          <a:ln w="25400">
            <a:solidFill>
              <a:srgbClr val="3333CC"/>
            </a:solidFill>
            <a:round/>
            <a:headEnd/>
            <a:tailEnd type="triangle" w="lg" len="lg"/>
          </a:ln>
        </p:spPr>
      </p:cxnSp>
      <p:sp>
        <p:nvSpPr>
          <p:cNvPr id="37924" name="Oval 55"/>
          <p:cNvSpPr>
            <a:spLocks noChangeArrowheads="1"/>
          </p:cNvSpPr>
          <p:nvPr/>
        </p:nvSpPr>
        <p:spPr bwMode="auto">
          <a:xfrm>
            <a:off x="5121275" y="3367088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?z</a:t>
            </a:r>
            <a:endParaRPr lang="ru-RU" sz="2400" b="0"/>
          </a:p>
        </p:txBody>
      </p:sp>
      <p:sp>
        <p:nvSpPr>
          <p:cNvPr id="37925" name="Text Box 56"/>
          <p:cNvSpPr txBox="1">
            <a:spLocks noChangeArrowheads="1"/>
          </p:cNvSpPr>
          <p:nvPr/>
        </p:nvSpPr>
        <p:spPr bwMode="auto">
          <a:xfrm>
            <a:off x="3465513" y="809625"/>
            <a:ext cx="2401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0" u="sng">
                <a:latin typeface="Times New Roman" pitchFamily="18" charset="0"/>
              </a:rPr>
              <a:t>Спецификация </a:t>
            </a:r>
            <a:r>
              <a:rPr lang="en-US" sz="2400" u="sng"/>
              <a:t>S</a:t>
            </a:r>
            <a:endParaRPr lang="ru-RU" sz="2400" u="sng"/>
          </a:p>
        </p:txBody>
      </p:sp>
      <p:cxnSp>
        <p:nvCxnSpPr>
          <p:cNvPr id="37926" name="AutoShape 62"/>
          <p:cNvCxnSpPr>
            <a:cxnSpLocks noChangeShapeType="1"/>
            <a:stCxn id="37893" idx="1"/>
            <a:endCxn id="37893" idx="2"/>
          </p:cNvCxnSpPr>
          <p:nvPr/>
        </p:nvCxnSpPr>
        <p:spPr bwMode="auto">
          <a:xfrm rot="-5400000" flipH="1" flipV="1">
            <a:off x="6571457" y="1591469"/>
            <a:ext cx="139700" cy="58737"/>
          </a:xfrm>
          <a:prstGeom prst="curvedConnector4">
            <a:avLst>
              <a:gd name="adj1" fmla="val -205681"/>
              <a:gd name="adj2" fmla="val 489190"/>
            </a:avLst>
          </a:prstGeom>
          <a:noFill/>
          <a:ln w="25400">
            <a:solidFill>
              <a:srgbClr val="00FF00"/>
            </a:solidFill>
            <a:round/>
            <a:headEnd/>
            <a:tailEnd type="triangle" w="lg" len="lg"/>
          </a:ln>
        </p:spPr>
      </p:cxnSp>
      <p:cxnSp>
        <p:nvCxnSpPr>
          <p:cNvPr id="37927" name="AutoShape 63"/>
          <p:cNvCxnSpPr>
            <a:cxnSpLocks noChangeShapeType="1"/>
            <a:stCxn id="37896" idx="7"/>
            <a:endCxn id="37896" idx="6"/>
          </p:cNvCxnSpPr>
          <p:nvPr/>
        </p:nvCxnSpPr>
        <p:spPr bwMode="auto">
          <a:xfrm rot="5400000" flipV="1">
            <a:off x="8349457" y="1591469"/>
            <a:ext cx="139700" cy="58737"/>
          </a:xfrm>
          <a:prstGeom prst="curvedConnector4">
            <a:avLst>
              <a:gd name="adj1" fmla="val -205681"/>
              <a:gd name="adj2" fmla="val 489190"/>
            </a:avLst>
          </a:prstGeom>
          <a:noFill/>
          <a:ln w="25400">
            <a:solidFill>
              <a:srgbClr val="00FF00"/>
            </a:solidFill>
            <a:round/>
            <a:headEnd/>
            <a:tailEnd type="triangle" w="lg" len="lg"/>
          </a:ln>
        </p:spPr>
      </p:cxnSp>
      <p:cxnSp>
        <p:nvCxnSpPr>
          <p:cNvPr id="37928" name="AutoShape 64"/>
          <p:cNvCxnSpPr>
            <a:cxnSpLocks noChangeShapeType="1"/>
            <a:stCxn id="37894" idx="1"/>
            <a:endCxn id="37894" idx="2"/>
          </p:cNvCxnSpPr>
          <p:nvPr/>
        </p:nvCxnSpPr>
        <p:spPr bwMode="auto">
          <a:xfrm rot="-5400000" flipH="1" flipV="1">
            <a:off x="6571457" y="2897981"/>
            <a:ext cx="139700" cy="58737"/>
          </a:xfrm>
          <a:prstGeom prst="curvedConnector4">
            <a:avLst>
              <a:gd name="adj1" fmla="val -205681"/>
              <a:gd name="adj2" fmla="val 489190"/>
            </a:avLst>
          </a:prstGeom>
          <a:noFill/>
          <a:ln w="25400">
            <a:solidFill>
              <a:srgbClr val="00FF00"/>
            </a:solidFill>
            <a:round/>
            <a:headEnd/>
            <a:tailEnd type="triangle" w="lg" len="lg"/>
          </a:ln>
        </p:spPr>
      </p:cxnSp>
      <p:cxnSp>
        <p:nvCxnSpPr>
          <p:cNvPr id="37929" name="AutoShape 65"/>
          <p:cNvCxnSpPr>
            <a:cxnSpLocks noChangeShapeType="1"/>
            <a:stCxn id="37903" idx="7"/>
            <a:endCxn id="37903" idx="6"/>
          </p:cNvCxnSpPr>
          <p:nvPr/>
        </p:nvCxnSpPr>
        <p:spPr bwMode="auto">
          <a:xfrm rot="5400000" flipV="1">
            <a:off x="8349457" y="2899569"/>
            <a:ext cx="139700" cy="58737"/>
          </a:xfrm>
          <a:prstGeom prst="curvedConnector4">
            <a:avLst>
              <a:gd name="adj1" fmla="val -205681"/>
              <a:gd name="adj2" fmla="val 489190"/>
            </a:avLst>
          </a:prstGeom>
          <a:noFill/>
          <a:ln w="25400">
            <a:solidFill>
              <a:srgbClr val="00FF00"/>
            </a:solidFill>
            <a:round/>
            <a:headEnd/>
            <a:tailEnd type="triangle" w="lg" len="lg"/>
          </a:ln>
        </p:spPr>
      </p:cxnSp>
      <p:cxnSp>
        <p:nvCxnSpPr>
          <p:cNvPr id="37930" name="AutoShape 66"/>
          <p:cNvCxnSpPr>
            <a:cxnSpLocks noChangeShapeType="1"/>
            <a:stCxn id="37906" idx="1"/>
            <a:endCxn id="37906" idx="2"/>
          </p:cNvCxnSpPr>
          <p:nvPr/>
        </p:nvCxnSpPr>
        <p:spPr bwMode="auto">
          <a:xfrm rot="-5400000" flipH="1" flipV="1">
            <a:off x="6573044" y="4114006"/>
            <a:ext cx="139700" cy="58738"/>
          </a:xfrm>
          <a:prstGeom prst="curvedConnector4">
            <a:avLst>
              <a:gd name="adj1" fmla="val -205681"/>
              <a:gd name="adj2" fmla="val 489190"/>
            </a:avLst>
          </a:prstGeom>
          <a:noFill/>
          <a:ln w="25400">
            <a:solidFill>
              <a:srgbClr val="00FF00"/>
            </a:solidFill>
            <a:round/>
            <a:headEnd/>
            <a:tailEnd type="triangle" w="lg" len="lg"/>
          </a:ln>
        </p:spPr>
      </p:cxnSp>
      <p:cxnSp>
        <p:nvCxnSpPr>
          <p:cNvPr id="37931" name="AutoShape 67"/>
          <p:cNvCxnSpPr>
            <a:cxnSpLocks noChangeShapeType="1"/>
            <a:stCxn id="37895" idx="7"/>
            <a:endCxn id="37895" idx="6"/>
          </p:cNvCxnSpPr>
          <p:nvPr/>
        </p:nvCxnSpPr>
        <p:spPr bwMode="auto">
          <a:xfrm rot="5400000" flipV="1">
            <a:off x="8347869" y="4112419"/>
            <a:ext cx="139700" cy="58738"/>
          </a:xfrm>
          <a:prstGeom prst="curvedConnector4">
            <a:avLst>
              <a:gd name="adj1" fmla="val -205681"/>
              <a:gd name="adj2" fmla="val 489190"/>
            </a:avLst>
          </a:prstGeom>
          <a:noFill/>
          <a:ln w="25400">
            <a:solidFill>
              <a:srgbClr val="00FF00"/>
            </a:solidFill>
            <a:round/>
            <a:headEnd/>
            <a:tailEnd type="triangle" w="lg" len="lg"/>
          </a:ln>
        </p:spPr>
      </p:cxnSp>
      <p:cxnSp>
        <p:nvCxnSpPr>
          <p:cNvPr id="37932" name="AutoShape 69"/>
          <p:cNvCxnSpPr>
            <a:cxnSpLocks noChangeShapeType="1"/>
            <a:stCxn id="37912" idx="5"/>
            <a:endCxn id="37941" idx="1"/>
          </p:cNvCxnSpPr>
          <p:nvPr/>
        </p:nvCxnSpPr>
        <p:spPr bwMode="auto">
          <a:xfrm>
            <a:off x="4019550" y="1822450"/>
            <a:ext cx="1474788" cy="333375"/>
          </a:xfrm>
          <a:prstGeom prst="straightConnector1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lg" len="lg"/>
          </a:ln>
        </p:spPr>
      </p:cxnSp>
      <p:cxnSp>
        <p:nvCxnSpPr>
          <p:cNvPr id="37933" name="AutoShape 70"/>
          <p:cNvCxnSpPr>
            <a:cxnSpLocks noChangeShapeType="1"/>
            <a:stCxn id="37915" idx="5"/>
            <a:endCxn id="37941" idx="0"/>
          </p:cNvCxnSpPr>
          <p:nvPr/>
        </p:nvCxnSpPr>
        <p:spPr bwMode="auto">
          <a:xfrm>
            <a:off x="5459413" y="1822450"/>
            <a:ext cx="174625" cy="274638"/>
          </a:xfrm>
          <a:prstGeom prst="straightConnector1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lg" len="lg"/>
          </a:ln>
        </p:spPr>
      </p:cxnSp>
      <p:cxnSp>
        <p:nvCxnSpPr>
          <p:cNvPr id="37934" name="AutoShape 71"/>
          <p:cNvCxnSpPr>
            <a:cxnSpLocks noChangeShapeType="1"/>
            <a:stCxn id="37914" idx="0"/>
            <a:endCxn id="37941" idx="3"/>
          </p:cNvCxnSpPr>
          <p:nvPr/>
        </p:nvCxnSpPr>
        <p:spPr bwMode="auto">
          <a:xfrm flipV="1">
            <a:off x="5319713" y="2435225"/>
            <a:ext cx="174625" cy="355600"/>
          </a:xfrm>
          <a:prstGeom prst="straightConnector1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lg" len="lg"/>
          </a:ln>
        </p:spPr>
      </p:cxnSp>
      <p:cxnSp>
        <p:nvCxnSpPr>
          <p:cNvPr id="37935" name="AutoShape 72"/>
          <p:cNvCxnSpPr>
            <a:cxnSpLocks noChangeShapeType="1"/>
            <a:stCxn id="37913" idx="7"/>
            <a:endCxn id="37941" idx="2"/>
          </p:cNvCxnSpPr>
          <p:nvPr/>
        </p:nvCxnSpPr>
        <p:spPr bwMode="auto">
          <a:xfrm flipV="1">
            <a:off x="4019550" y="2295525"/>
            <a:ext cx="1416050" cy="554038"/>
          </a:xfrm>
          <a:prstGeom prst="straightConnector1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lg" len="lg"/>
          </a:ln>
        </p:spPr>
      </p:cxnSp>
      <p:cxnSp>
        <p:nvCxnSpPr>
          <p:cNvPr id="37936" name="AutoShape 73"/>
          <p:cNvCxnSpPr>
            <a:cxnSpLocks noChangeShapeType="1"/>
            <a:stCxn id="37922" idx="6"/>
            <a:endCxn id="37941" idx="4"/>
          </p:cNvCxnSpPr>
          <p:nvPr/>
        </p:nvCxnSpPr>
        <p:spPr bwMode="auto">
          <a:xfrm flipV="1">
            <a:off x="5518150" y="2493963"/>
            <a:ext cx="115888" cy="1717675"/>
          </a:xfrm>
          <a:prstGeom prst="curvedConnector2">
            <a:avLst/>
          </a:prstGeom>
          <a:noFill/>
          <a:ln w="25400">
            <a:solidFill>
              <a:srgbClr val="FF9900"/>
            </a:solidFill>
            <a:round/>
            <a:headEnd/>
            <a:tailEnd type="triangle" w="lg" len="lg"/>
          </a:ln>
        </p:spPr>
      </p:cxnSp>
      <p:cxnSp>
        <p:nvCxnSpPr>
          <p:cNvPr id="37937" name="AutoShape 74"/>
          <p:cNvCxnSpPr>
            <a:cxnSpLocks noChangeShapeType="1"/>
            <a:stCxn id="37941" idx="7"/>
            <a:endCxn id="37941" idx="6"/>
          </p:cNvCxnSpPr>
          <p:nvPr/>
        </p:nvCxnSpPr>
        <p:spPr bwMode="auto">
          <a:xfrm rot="5400000" flipV="1">
            <a:off x="5733257" y="2196306"/>
            <a:ext cx="139700" cy="58737"/>
          </a:xfrm>
          <a:prstGeom prst="curvedConnector4">
            <a:avLst>
              <a:gd name="adj1" fmla="val -205681"/>
              <a:gd name="adj2" fmla="val 489190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37938" name="Oval 75"/>
          <p:cNvSpPr>
            <a:spLocks noChangeArrowheads="1"/>
          </p:cNvSpPr>
          <p:nvPr/>
        </p:nvSpPr>
        <p:spPr bwMode="auto">
          <a:xfrm>
            <a:off x="5903913" y="1808163"/>
            <a:ext cx="287337" cy="2889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b"/>
          <a:lstStyle/>
          <a:p>
            <a:pPr algn="ctr"/>
            <a:r>
              <a:rPr lang="en-US" sz="2400">
                <a:sym typeface="Symbol" pitchFamily="18" charset="2"/>
              </a:rPr>
              <a:t></a:t>
            </a:r>
            <a:endParaRPr lang="ru-RU" sz="2400">
              <a:sym typeface="Symbol" pitchFamily="18" charset="2"/>
            </a:endParaRPr>
          </a:p>
        </p:txBody>
      </p:sp>
      <p:sp>
        <p:nvSpPr>
          <p:cNvPr id="37939" name="Text Box 78"/>
          <p:cNvSpPr txBox="1">
            <a:spLocks noChangeArrowheads="1"/>
          </p:cNvSpPr>
          <p:nvPr/>
        </p:nvSpPr>
        <p:spPr bwMode="auto">
          <a:xfrm>
            <a:off x="5832475" y="1808163"/>
            <a:ext cx="50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/>
              <a:t>…</a:t>
            </a:r>
            <a:endParaRPr lang="ru-RU" sz="4000"/>
          </a:p>
        </p:txBody>
      </p:sp>
      <p:grpSp>
        <p:nvGrpSpPr>
          <p:cNvPr id="37940" name="Group 8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37946" name="Rectangle 81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47" name="Rectangle 82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48" name="Rectangle 83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49" name="Rectangle 84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50" name="Rectangle 85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51" name="Rectangle 86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52" name="Rectangle 87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53" name="Rectangle 88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54" name="Text Box 89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37955" name="Picture 90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56" name="Text Box 91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37941" name="Oval 92"/>
          <p:cNvSpPr>
            <a:spLocks noChangeArrowheads="1"/>
          </p:cNvSpPr>
          <p:nvPr/>
        </p:nvSpPr>
        <p:spPr bwMode="auto">
          <a:xfrm>
            <a:off x="5435600" y="2097088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b"/>
          <a:lstStyle/>
          <a:p>
            <a:pPr algn="ctr"/>
            <a:r>
              <a:rPr lang="en-US" sz="2400">
                <a:sym typeface="Symbol" pitchFamily="18" charset="2"/>
              </a:rPr>
              <a:t></a:t>
            </a:r>
            <a:endParaRPr lang="ru-RU" sz="2400"/>
          </a:p>
        </p:txBody>
      </p:sp>
      <p:sp>
        <p:nvSpPr>
          <p:cNvPr id="37942" name="Oval 93"/>
          <p:cNvSpPr>
            <a:spLocks noChangeArrowheads="1"/>
          </p:cNvSpPr>
          <p:nvPr/>
        </p:nvSpPr>
        <p:spPr bwMode="auto">
          <a:xfrm>
            <a:off x="5435600" y="2097088"/>
            <a:ext cx="396875" cy="396875"/>
          </a:xfrm>
          <a:prstGeom prst="ellipse">
            <a:avLst/>
          </a:prstGeom>
          <a:solidFill>
            <a:srgbClr val="FBCD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900" b="0">
                <a:latin typeface="Arial Narrow" pitchFamily="34" charset="0"/>
                <a:sym typeface="Symbol" pitchFamily="18" charset="2"/>
              </a:rPr>
              <a:t>DEMON</a:t>
            </a:r>
            <a:endParaRPr lang="ru-RU" sz="900" b="0">
              <a:latin typeface="Arial Narrow" pitchFamily="34" charset="0"/>
            </a:endParaRPr>
          </a:p>
        </p:txBody>
      </p:sp>
      <p:sp>
        <p:nvSpPr>
          <p:cNvPr id="37943" name="Text Box 94"/>
          <p:cNvSpPr txBox="1">
            <a:spLocks noChangeArrowheads="1"/>
          </p:cNvSpPr>
          <p:nvPr/>
        </p:nvSpPr>
        <p:spPr bwMode="auto">
          <a:xfrm>
            <a:off x="735013" y="-763588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944224" name="Oval 96"/>
          <p:cNvSpPr>
            <a:spLocks noChangeArrowheads="1"/>
          </p:cNvSpPr>
          <p:nvPr/>
        </p:nvSpPr>
        <p:spPr bwMode="auto">
          <a:xfrm>
            <a:off x="7258050" y="2809875"/>
            <a:ext cx="396875" cy="39687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ctr"/>
            <a:r>
              <a:rPr lang="en-US" sz="2400" b="0"/>
              <a:t>!c</a:t>
            </a:r>
            <a:endParaRPr lang="ru-RU" sz="2400" b="0"/>
          </a:p>
        </p:txBody>
      </p:sp>
      <p:sp>
        <p:nvSpPr>
          <p:cNvPr id="944225" name="AutoShape 97"/>
          <p:cNvSpPr>
            <a:spLocks noChangeArrowheads="1"/>
          </p:cNvSpPr>
          <p:nvPr/>
        </p:nvSpPr>
        <p:spPr bwMode="auto">
          <a:xfrm rot="7993989">
            <a:off x="9180513" y="944563"/>
            <a:ext cx="468312" cy="252412"/>
          </a:xfrm>
          <a:prstGeom prst="notchedRightArrow">
            <a:avLst>
              <a:gd name="adj1" fmla="val 50000"/>
              <a:gd name="adj2" fmla="val 4638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47513E-7 L -0.18298 0.2179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944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944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94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223" grpId="0"/>
      <p:bldP spid="944149" grpId="0" animBg="1"/>
      <p:bldP spid="944224" grpId="0" animBg="1"/>
      <p:bldP spid="9442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ECED790-D707-4BE8-8957-6F5CBC5BEB04}" type="slidenum">
              <a:rPr lang="ru-RU">
                <a:latin typeface="Arial" pitchFamily="34" charset="0"/>
              </a:rPr>
              <a:pPr/>
              <a:t>4</a:t>
            </a:fld>
            <a:endParaRPr lang="ru-RU">
              <a:latin typeface="Arial" pitchFamily="34" charset="0"/>
            </a:endParaRPr>
          </a:p>
        </p:txBody>
      </p:sp>
      <p:sp>
        <p:nvSpPr>
          <p:cNvPr id="825346" name="Text Box 2"/>
          <p:cNvSpPr txBox="1">
            <a:spLocks noChangeArrowheads="1"/>
          </p:cNvSpPr>
          <p:nvPr/>
        </p:nvSpPr>
        <p:spPr bwMode="auto">
          <a:xfrm>
            <a:off x="647700" y="1196975"/>
            <a:ext cx="8172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altLang="zh-TW" sz="3600" b="0">
                <a:latin typeface="Times New Roman" pitchFamily="18" charset="0"/>
                <a:sym typeface="Symbol" pitchFamily="18" charset="2"/>
              </a:rPr>
              <a:t>правильность реализации определяется в сравнении с эталоном (спецификацией)</a:t>
            </a:r>
            <a:endParaRPr lang="ru-RU" sz="3600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825347" name="Text Box 3"/>
          <p:cNvSpPr txBox="1">
            <a:spLocks noChangeArrowheads="1"/>
          </p:cNvSpPr>
          <p:nvPr/>
        </p:nvSpPr>
        <p:spPr bwMode="auto">
          <a:xfrm>
            <a:off x="719138" y="2652713"/>
            <a:ext cx="8137525" cy="1001712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D1B03"/>
            </a:solidFill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 algn="ctr"/>
            <a:r>
              <a:rPr lang="ru-RU" altLang="zh-TW" sz="2400" b="0" u="sng"/>
              <a:t>более общее определение</a:t>
            </a:r>
            <a:r>
              <a:rPr lang="ru-RU" altLang="zh-TW" sz="2400" b="0"/>
              <a:t>:</a:t>
            </a:r>
          </a:p>
          <a:p>
            <a:pPr algn="ctr"/>
            <a:r>
              <a:rPr lang="ru-RU" altLang="zh-TW" sz="3200" b="0">
                <a:latin typeface="Times New Roman" pitchFamily="18" charset="0"/>
              </a:rPr>
              <a:t>правильность = соответствие требованиям</a:t>
            </a:r>
            <a:endParaRPr lang="ru-RU" sz="3200" b="0">
              <a:latin typeface="Times New Roman" pitchFamily="18" charset="0"/>
            </a:endParaRPr>
          </a:p>
        </p:txBody>
      </p:sp>
      <p:sp>
        <p:nvSpPr>
          <p:cNvPr id="825348" name="Text Box 4"/>
          <p:cNvSpPr txBox="1">
            <a:spLocks noChangeArrowheads="1"/>
          </p:cNvSpPr>
          <p:nvPr/>
        </p:nvSpPr>
        <p:spPr bwMode="auto">
          <a:xfrm>
            <a:off x="682625" y="4041775"/>
            <a:ext cx="821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zh-TW" sz="3600" b="0">
                <a:latin typeface="Times New Roman" pitchFamily="18" charset="0"/>
              </a:rPr>
              <a:t>спецификация = описание требований</a:t>
            </a:r>
            <a:endParaRPr lang="ru-RU" sz="3600" b="0">
              <a:latin typeface="Times New Roman" pitchFamily="18" charset="0"/>
            </a:endParaRPr>
          </a:p>
        </p:txBody>
      </p:sp>
      <p:sp>
        <p:nvSpPr>
          <p:cNvPr id="825349" name="Text Box 5"/>
          <p:cNvSpPr txBox="1">
            <a:spLocks noChangeArrowheads="1"/>
          </p:cNvSpPr>
          <p:nvPr/>
        </p:nvSpPr>
        <p:spPr bwMode="auto">
          <a:xfrm>
            <a:off x="792163" y="5157788"/>
            <a:ext cx="7920037" cy="698500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D1B0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zh-TW" sz="3600" b="0"/>
              <a:t>требования функциональные</a:t>
            </a:r>
            <a:endParaRPr lang="ru-RU" sz="3600" b="0"/>
          </a:p>
        </p:txBody>
      </p:sp>
      <p:sp>
        <p:nvSpPr>
          <p:cNvPr id="825362" name="Text Box 18"/>
          <p:cNvSpPr txBox="1">
            <a:spLocks noChangeArrowheads="1"/>
          </p:cNvSpPr>
          <p:nvPr/>
        </p:nvSpPr>
        <p:spPr bwMode="auto">
          <a:xfrm>
            <a:off x="431800" y="225425"/>
            <a:ext cx="8245475" cy="641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Что такое правильность?</a:t>
            </a:r>
            <a:endParaRPr lang="ru-RU" sz="36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825363" name="AutoShape 19"/>
          <p:cNvSpPr>
            <a:spLocks noChangeArrowheads="1"/>
          </p:cNvSpPr>
          <p:nvPr/>
        </p:nvSpPr>
        <p:spPr bwMode="auto">
          <a:xfrm>
            <a:off x="71438" y="1376363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5129" name="Group 2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5130" name="Rectangle 21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31" name="Rectangle 22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32" name="Rectangle 23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33" name="Rectangle 24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34" name="Rectangle 25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35" name="Rectangle 26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36" name="Rectangle 27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37" name="Rectangle 28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138" name="Text Box 29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5139" name="Picture 30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40" name="Text Box 31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82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82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5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00209 0.23773 " pathEditMode="relative" rAng="0" ptsTypes="AA">
                                      <p:cBhvr>
                                        <p:cTn id="16" dur="100" fill="hold"/>
                                        <p:tgtEl>
                                          <p:spTgt spid="825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25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23773 L 0.00209 0.4162 " pathEditMode="relative" rAng="0" ptsTypes="AA">
                                      <p:cBhvr>
                                        <p:cTn id="24" dur="100" fill="hold"/>
                                        <p:tgtEl>
                                          <p:spTgt spid="825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41621 L 0.00208 0.57084 " pathEditMode="relative" rAng="0" ptsTypes="AA">
                                      <p:cBhvr>
                                        <p:cTn id="32" dur="100" fill="hold"/>
                                        <p:tgtEl>
                                          <p:spTgt spid="825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25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5347" grpId="0" animBg="1"/>
      <p:bldP spid="825348" grpId="0"/>
      <p:bldP spid="825349" grpId="0" animBg="1"/>
      <p:bldP spid="825363" grpId="0" animBg="1"/>
      <p:bldP spid="825363" grpId="1" animBg="1"/>
      <p:bldP spid="825363" grpId="2" animBg="1"/>
      <p:bldP spid="825363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4FD044B-FFEA-4BD8-8EA5-7657DD737441}" type="slidenum">
              <a:rPr lang="ru-RU">
                <a:latin typeface="Arial" pitchFamily="34" charset="0"/>
              </a:rPr>
              <a:pPr/>
              <a:t>5</a:t>
            </a:fld>
            <a:endParaRPr lang="ru-RU">
              <a:latin typeface="Arial" pitchFamily="34" charset="0"/>
            </a:endParaRPr>
          </a:p>
        </p:txBody>
      </p:sp>
      <p:sp>
        <p:nvSpPr>
          <p:cNvPr id="829443" name="Text Box 3"/>
          <p:cNvSpPr txBox="1">
            <a:spLocks noChangeArrowheads="1"/>
          </p:cNvSpPr>
          <p:nvPr/>
        </p:nvSpPr>
        <p:spPr bwMode="auto">
          <a:xfrm>
            <a:off x="1331913" y="1209675"/>
            <a:ext cx="6335712" cy="1554163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altLang="zh-TW" sz="3200" b="0">
                <a:latin typeface="Times New Roman" pitchFamily="18" charset="0"/>
                <a:sym typeface="Symbol" pitchFamily="18" charset="2"/>
              </a:rPr>
              <a:t>функциональная спецификация</a:t>
            </a:r>
            <a:br>
              <a:rPr lang="ru-RU" altLang="zh-TW" sz="3200" b="0">
                <a:latin typeface="Times New Roman" pitchFamily="18" charset="0"/>
                <a:sym typeface="Symbol" pitchFamily="18" charset="2"/>
              </a:rPr>
            </a:br>
            <a:r>
              <a:rPr lang="ru-RU" altLang="zh-TW" sz="3200" b="0">
                <a:latin typeface="Times New Roman" pitchFamily="18" charset="0"/>
                <a:sym typeface="Symbol" pitchFamily="18" charset="2"/>
              </a:rPr>
              <a:t>отвечает на вопрос «ЧТО?»,</a:t>
            </a:r>
            <a:br>
              <a:rPr lang="ru-RU" altLang="zh-TW" sz="3200" b="0">
                <a:latin typeface="Times New Roman" pitchFamily="18" charset="0"/>
                <a:sym typeface="Symbol" pitchFamily="18" charset="2"/>
              </a:rPr>
            </a:br>
            <a:r>
              <a:rPr lang="ru-RU" altLang="zh-TW" sz="3200" b="0">
                <a:latin typeface="Times New Roman" pitchFamily="18" charset="0"/>
                <a:sym typeface="Symbol" pitchFamily="18" charset="2"/>
              </a:rPr>
              <a:t>но не отвечает на вопрос «КАК?».</a:t>
            </a:r>
            <a:endParaRPr lang="ru-RU" sz="3200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829445" name="Text Box 5"/>
          <p:cNvSpPr txBox="1">
            <a:spLocks noChangeArrowheads="1"/>
          </p:cNvSpPr>
          <p:nvPr/>
        </p:nvSpPr>
        <p:spPr bwMode="auto">
          <a:xfrm>
            <a:off x="719138" y="4437063"/>
            <a:ext cx="7993062" cy="1462087"/>
          </a:xfrm>
          <a:prstGeom prst="rect">
            <a:avLst/>
          </a:prstGeom>
          <a:solidFill>
            <a:srgbClr val="F8F2DC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zh-TW" sz="3200" b="0">
                <a:latin typeface="Times New Roman" pitchFamily="18" charset="0"/>
              </a:rPr>
              <a:t>функциональность </a:t>
            </a:r>
            <a:r>
              <a:rPr lang="ru-RU" altLang="zh-TW" sz="3200" b="0" i="1">
                <a:latin typeface="Times New Roman" pitchFamily="18" charset="0"/>
              </a:rPr>
              <a:t>относительна</a:t>
            </a:r>
            <a:r>
              <a:rPr lang="ru-RU" altLang="zh-TW" sz="3200" b="0">
                <a:latin typeface="Times New Roman" pitchFamily="18" charset="0"/>
              </a:rPr>
              <a:t>: зависит от</a:t>
            </a:r>
            <a:br>
              <a:rPr lang="ru-RU" altLang="zh-TW" sz="3200" b="0">
                <a:latin typeface="Times New Roman" pitchFamily="18" charset="0"/>
              </a:rPr>
            </a:br>
            <a:r>
              <a:rPr lang="ru-RU" altLang="zh-TW" sz="3200" b="0">
                <a:latin typeface="Times New Roman" pitchFamily="18" charset="0"/>
              </a:rPr>
              <a:t>того, что для нас важно (</a:t>
            </a:r>
            <a:r>
              <a:rPr lang="ru-RU" altLang="zh-TW" sz="3200" b="0" i="1">
                <a:latin typeface="Times New Roman" pitchFamily="18" charset="0"/>
              </a:rPr>
              <a:t>ЧТО</a:t>
            </a:r>
            <a:r>
              <a:rPr lang="ru-RU" altLang="zh-TW" sz="3200" b="0">
                <a:latin typeface="Times New Roman" pitchFamily="18" charset="0"/>
              </a:rPr>
              <a:t>),</a:t>
            </a:r>
            <a:br>
              <a:rPr lang="ru-RU" altLang="zh-TW" sz="3200" b="0">
                <a:latin typeface="Times New Roman" pitchFamily="18" charset="0"/>
              </a:rPr>
            </a:br>
            <a:r>
              <a:rPr lang="ru-RU" altLang="zh-TW" sz="3200" b="0">
                <a:latin typeface="Times New Roman" pitchFamily="18" charset="0"/>
              </a:rPr>
              <a:t>а что – второстепенно (</a:t>
            </a:r>
            <a:r>
              <a:rPr lang="ru-RU" altLang="zh-TW" sz="3200" b="0" i="1">
                <a:latin typeface="Times New Roman" pitchFamily="18" charset="0"/>
              </a:rPr>
              <a:t>КАК</a:t>
            </a:r>
            <a:r>
              <a:rPr lang="ru-RU" altLang="zh-TW" sz="3200" b="0">
                <a:latin typeface="Times New Roman" pitchFamily="18" charset="0"/>
              </a:rPr>
              <a:t>). </a:t>
            </a:r>
            <a:endParaRPr lang="ru-RU" sz="3200" b="0">
              <a:latin typeface="Times New Roman" pitchFamily="18" charset="0"/>
            </a:endParaRPr>
          </a:p>
        </p:txBody>
      </p:sp>
      <p:sp>
        <p:nvSpPr>
          <p:cNvPr id="829458" name="Text Box 18"/>
          <p:cNvSpPr txBox="1">
            <a:spLocks noChangeArrowheads="1"/>
          </p:cNvSpPr>
          <p:nvPr/>
        </p:nvSpPr>
        <p:spPr bwMode="auto">
          <a:xfrm>
            <a:off x="431800" y="225425"/>
            <a:ext cx="8245475" cy="641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Что такое функциональность?</a:t>
            </a:r>
            <a:endParaRPr lang="ru-RU" sz="36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829459" name="Text Box 19"/>
          <p:cNvSpPr txBox="1">
            <a:spLocks noChangeArrowheads="1"/>
          </p:cNvSpPr>
          <p:nvPr/>
        </p:nvSpPr>
        <p:spPr bwMode="auto">
          <a:xfrm>
            <a:off x="684213" y="2828925"/>
            <a:ext cx="79565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spcBef>
                <a:spcPct val="50000"/>
              </a:spcBef>
            </a:pPr>
            <a:r>
              <a:rPr lang="ru-RU" altLang="zh-TW" sz="3000" b="0">
                <a:latin typeface="Times New Roman" pitchFamily="18" charset="0"/>
                <a:sym typeface="Symbol" pitchFamily="18" charset="2"/>
              </a:rPr>
              <a:t>Спецификация описывает «функцию»,</a:t>
            </a:r>
            <a:br>
              <a:rPr lang="ru-RU" altLang="zh-TW" sz="3000" b="0">
                <a:latin typeface="Times New Roman" pitchFamily="18" charset="0"/>
                <a:sym typeface="Symbol" pitchFamily="18" charset="2"/>
              </a:rPr>
            </a:br>
            <a:r>
              <a:rPr lang="ru-RU" altLang="zh-TW" sz="3000" b="0">
                <a:latin typeface="Times New Roman" pitchFamily="18" charset="0"/>
                <a:sym typeface="Symbol" pitchFamily="18" charset="2"/>
              </a:rPr>
              <a:t>а не алгоритм вычисления функции.</a:t>
            </a:r>
            <a:br>
              <a:rPr lang="ru-RU" altLang="zh-TW" sz="3000" b="0">
                <a:latin typeface="Times New Roman" pitchFamily="18" charset="0"/>
                <a:sym typeface="Symbol" pitchFamily="18" charset="2"/>
              </a:rPr>
            </a:br>
            <a:r>
              <a:rPr lang="ru-RU" altLang="zh-TW" sz="3000" b="0">
                <a:latin typeface="Times New Roman" pitchFamily="18" charset="0"/>
                <a:sym typeface="Symbol" pitchFamily="18" charset="2"/>
              </a:rPr>
              <a:t>Реализация – наоборот.</a:t>
            </a:r>
            <a:endParaRPr lang="ru-RU" sz="3000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829460" name="AutoShape 20"/>
          <p:cNvSpPr>
            <a:spLocks noChangeArrowheads="1"/>
          </p:cNvSpPr>
          <p:nvPr/>
        </p:nvSpPr>
        <p:spPr bwMode="auto">
          <a:xfrm>
            <a:off x="71438" y="1376363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6152" name="Group 2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6153" name="Rectangle 23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4" name="Rectangle 24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5" name="Rectangle 25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6" name="Rectangle 26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7" name="Rectangle 27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8" name="Rectangle 28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9" name="Rectangle 29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0" name="Rectangle 30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61" name="Text Box 31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6162" name="Picture 32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63" name="Text Box 33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82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82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00209 0.32685 " pathEditMode="relative" rAng="0" ptsTypes="AA">
                                      <p:cBhvr>
                                        <p:cTn id="16" dur="100" fill="hold"/>
                                        <p:tgtEl>
                                          <p:spTgt spid="829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32685 L 0.00209 0.50533 " pathEditMode="relative" rAng="0" ptsTypes="AA">
                                      <p:cBhvr>
                                        <p:cTn id="24" dur="100" fill="hold"/>
                                        <p:tgtEl>
                                          <p:spTgt spid="829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45" grpId="0" animBg="1"/>
      <p:bldP spid="829459" grpId="0"/>
      <p:bldP spid="829460" grpId="0" animBg="1"/>
      <p:bldP spid="829460" grpId="1" animBg="1"/>
      <p:bldP spid="82946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E97F55E-4015-4D05-9D28-097189FEB9C4}" type="slidenum">
              <a:rPr lang="ru-RU">
                <a:latin typeface="Arial" pitchFamily="34" charset="0"/>
              </a:rPr>
              <a:pPr/>
              <a:t>6</a:t>
            </a:fld>
            <a:endParaRPr lang="ru-RU">
              <a:latin typeface="Arial" pitchFamily="34" charset="0"/>
            </a:endParaRPr>
          </a:p>
        </p:txBody>
      </p:sp>
      <p:sp>
        <p:nvSpPr>
          <p:cNvPr id="852994" name="Text Box 2"/>
          <p:cNvSpPr txBox="1">
            <a:spLocks noChangeArrowheads="1"/>
          </p:cNvSpPr>
          <p:nvPr/>
        </p:nvSpPr>
        <p:spPr bwMode="auto">
          <a:xfrm>
            <a:off x="252413" y="3975100"/>
            <a:ext cx="8640762" cy="1433513"/>
          </a:xfrm>
          <a:prstGeom prst="rect">
            <a:avLst/>
          </a:prstGeom>
          <a:solidFill>
            <a:srgbClr val="F5F4EF"/>
          </a:solidFill>
          <a:ln w="9525">
            <a:noFill/>
            <a:miter lim="800000"/>
            <a:headEnd/>
            <a:tailEnd/>
          </a:ln>
        </p:spPr>
        <p:txBody>
          <a:bodyPr lIns="54000" rIns="54000" bIns="118800"/>
          <a:lstStyle/>
          <a:p>
            <a:pPr>
              <a:lnSpc>
                <a:spcPct val="80000"/>
              </a:lnSpc>
            </a:pPr>
            <a:r>
              <a:rPr lang="ru-RU" sz="3200" b="0" u="sng">
                <a:latin typeface="Times New Roman" pitchFamily="18" charset="0"/>
              </a:rPr>
              <a:t>тестовая гипотеза</a:t>
            </a:r>
            <a:r>
              <a:rPr lang="ru-RU" sz="2400" b="0"/>
              <a:t> (</a:t>
            </a:r>
            <a:r>
              <a:rPr lang="en-US" sz="2400" b="0"/>
              <a:t>G. Bernot</a:t>
            </a:r>
            <a:r>
              <a:rPr lang="ru-RU" sz="2400" b="0"/>
              <a:t> )</a:t>
            </a:r>
            <a:r>
              <a:rPr lang="ru-RU" sz="3200" b="0">
                <a:latin typeface="Times New Roman" pitchFamily="18" charset="0"/>
              </a:rPr>
              <a:t>:</a:t>
            </a:r>
            <a:endParaRPr lang="en-US" sz="3200" b="0">
              <a:latin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sz="3200" b="0">
                <a:latin typeface="Times New Roman" pitchFamily="18" charset="0"/>
              </a:rPr>
              <a:t>модель реализации</a:t>
            </a:r>
            <a:r>
              <a:rPr lang="en-US" sz="3200" b="0">
                <a:latin typeface="Times New Roman" pitchFamily="18" charset="0"/>
              </a:rPr>
              <a:t> </a:t>
            </a:r>
            <a:r>
              <a:rPr lang="ru-RU" sz="3200" b="0">
                <a:latin typeface="Times New Roman" pitchFamily="18" charset="0"/>
              </a:rPr>
              <a:t>м.б.</a:t>
            </a:r>
            <a:endParaRPr lang="en-US" sz="3200" b="0">
              <a:latin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sz="3200" b="0">
                <a:latin typeface="Times New Roman" pitchFamily="18" charset="0"/>
              </a:rPr>
              <a:t>неизвестна, но существует</a:t>
            </a:r>
          </a:p>
        </p:txBody>
      </p:sp>
      <p:sp>
        <p:nvSpPr>
          <p:cNvPr id="852995" name="Text Box 3"/>
          <p:cNvSpPr txBox="1">
            <a:spLocks noChangeArrowheads="1"/>
          </p:cNvSpPr>
          <p:nvPr/>
        </p:nvSpPr>
        <p:spPr bwMode="auto">
          <a:xfrm>
            <a:off x="215900" y="2794000"/>
            <a:ext cx="86407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ru-RU" altLang="zh-TW" sz="3200" b="0">
                <a:latin typeface="Times New Roman" pitchFamily="18" charset="0"/>
                <a:sym typeface="Symbol" pitchFamily="18" charset="2"/>
              </a:rPr>
              <a:t>модель спецификации</a:t>
            </a:r>
            <a:r>
              <a:rPr lang="en-US" altLang="zh-TW" sz="32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3200" b="0">
                <a:latin typeface="Times New Roman" pitchFamily="18" charset="0"/>
                <a:sym typeface="Symbol" pitchFamily="18" charset="2"/>
              </a:rPr>
              <a:t>известна</a:t>
            </a:r>
            <a:r>
              <a:rPr lang="en-US" altLang="zh-TW" sz="32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3200" b="0">
                <a:latin typeface="Times New Roman" pitchFamily="18" charset="0"/>
                <a:sym typeface="Symbol" pitchFamily="18" charset="2"/>
              </a:rPr>
              <a:t>–</a:t>
            </a:r>
            <a:r>
              <a:rPr lang="en-US" altLang="zh-TW" sz="32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/>
            </a:r>
            <a:br>
              <a:rPr lang="en-US" altLang="zh-TW" sz="32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</a:br>
            <a:r>
              <a:rPr lang="ru-RU" altLang="zh-TW" sz="3200" b="0">
                <a:latin typeface="Times New Roman" pitchFamily="18" charset="0"/>
                <a:sym typeface="Symbol" pitchFamily="18" charset="2"/>
              </a:rPr>
              <a:t>задана спецификацией</a:t>
            </a:r>
            <a:endParaRPr lang="ru-RU" sz="3200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852996" name="Text Box 4"/>
          <p:cNvSpPr txBox="1">
            <a:spLocks noChangeArrowheads="1"/>
          </p:cNvSpPr>
          <p:nvPr/>
        </p:nvSpPr>
        <p:spPr bwMode="auto">
          <a:xfrm>
            <a:off x="250825" y="5572125"/>
            <a:ext cx="86407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rIns="54000"/>
          <a:lstStyle/>
          <a:p>
            <a:pPr>
              <a:spcBef>
                <a:spcPct val="50000"/>
              </a:spcBef>
            </a:pPr>
            <a:r>
              <a:rPr lang="ru-RU" altLang="zh-TW" sz="3200" b="0">
                <a:latin typeface="Times New Roman" pitchFamily="18" charset="0"/>
              </a:rPr>
              <a:t>соответствие:</a:t>
            </a:r>
            <a:endParaRPr lang="ru-RU" sz="3200"/>
          </a:p>
        </p:txBody>
      </p:sp>
      <p:sp>
        <p:nvSpPr>
          <p:cNvPr id="853008" name="Text Box 16"/>
          <p:cNvSpPr txBox="1">
            <a:spLocks noChangeArrowheads="1"/>
          </p:cNvSpPr>
          <p:nvPr/>
        </p:nvSpPr>
        <p:spPr bwMode="auto">
          <a:xfrm>
            <a:off x="5076825" y="3327400"/>
            <a:ext cx="3814763" cy="641350"/>
          </a:xfrm>
          <a:prstGeom prst="rect">
            <a:avLst/>
          </a:prstGeom>
          <a:solidFill>
            <a:srgbClr val="D5EBE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3600"/>
              <a:t>S</a:t>
            </a:r>
            <a:r>
              <a:rPr lang="en-US" sz="3600">
                <a:sym typeface="Symbol" pitchFamily="18" charset="2"/>
              </a:rPr>
              <a:t></a:t>
            </a:r>
            <a:r>
              <a:rPr lang="en-US" sz="3600"/>
              <a:t>Spec</a:t>
            </a:r>
            <a:r>
              <a:rPr lang="en-US" sz="3600">
                <a:sym typeface="Symbol" pitchFamily="18" charset="2"/>
              </a:rPr>
              <a:t>Model</a:t>
            </a:r>
          </a:p>
        </p:txBody>
      </p:sp>
      <p:sp>
        <p:nvSpPr>
          <p:cNvPr id="853009" name="Text Box 17"/>
          <p:cNvSpPr txBox="1">
            <a:spLocks noChangeArrowheads="1"/>
          </p:cNvSpPr>
          <p:nvPr/>
        </p:nvSpPr>
        <p:spPr bwMode="auto">
          <a:xfrm>
            <a:off x="5076825" y="4622800"/>
            <a:ext cx="3814763" cy="641350"/>
          </a:xfrm>
          <a:prstGeom prst="rect">
            <a:avLst/>
          </a:prstGeom>
          <a:solidFill>
            <a:srgbClr val="D5EBE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3600"/>
              <a:t>I</a:t>
            </a:r>
            <a:r>
              <a:rPr lang="en-US" sz="3600">
                <a:sym typeface="Symbol" pitchFamily="18" charset="2"/>
              </a:rPr>
              <a:t></a:t>
            </a:r>
            <a:r>
              <a:rPr lang="en-US" sz="3600"/>
              <a:t>Impl </a:t>
            </a:r>
            <a:r>
              <a:rPr lang="en-US" sz="3600">
                <a:sym typeface="Symbol" pitchFamily="18" charset="2"/>
              </a:rPr>
              <a:t>Model</a:t>
            </a:r>
            <a:endParaRPr lang="ru-RU" sz="3600">
              <a:sym typeface="Symbol" pitchFamily="18" charset="2"/>
            </a:endParaRPr>
          </a:p>
        </p:txBody>
      </p:sp>
      <p:sp>
        <p:nvSpPr>
          <p:cNvPr id="853010" name="Text Box 18"/>
          <p:cNvSpPr txBox="1">
            <a:spLocks noChangeArrowheads="1"/>
          </p:cNvSpPr>
          <p:nvPr/>
        </p:nvSpPr>
        <p:spPr bwMode="auto">
          <a:xfrm>
            <a:off x="5076825" y="5554663"/>
            <a:ext cx="3816350" cy="641350"/>
          </a:xfrm>
          <a:prstGeom prst="rect">
            <a:avLst/>
          </a:prstGeom>
          <a:solidFill>
            <a:srgbClr val="D5EBED"/>
          </a:solidFill>
          <a:ln w="9525">
            <a:noFill/>
            <a:miter lim="800000"/>
            <a:headEnd/>
            <a:tailEnd/>
          </a:ln>
        </p:spPr>
        <p:txBody>
          <a:bodyPr lIns="54000" rIns="54000"/>
          <a:lstStyle/>
          <a:p>
            <a:pPr algn="ctr">
              <a:spcBef>
                <a:spcPct val="50000"/>
              </a:spcBef>
            </a:pPr>
            <a:r>
              <a:rPr lang="en-US" altLang="zh-TW" sz="3600">
                <a:ea typeface="新細明體" pitchFamily="18" charset="-120"/>
              </a:rPr>
              <a:t>rel </a:t>
            </a:r>
            <a:r>
              <a:rPr lang="en-US" altLang="zh-TW" sz="3600">
                <a:ea typeface="新細明體" pitchFamily="18" charset="-120"/>
                <a:sym typeface="Symbol" pitchFamily="18" charset="2"/>
              </a:rPr>
              <a:t> ImplSpec</a:t>
            </a:r>
            <a:endParaRPr lang="ru-RU" sz="3600"/>
          </a:p>
        </p:txBody>
      </p:sp>
      <p:sp>
        <p:nvSpPr>
          <p:cNvPr id="853011" name="Text Box 19"/>
          <p:cNvSpPr txBox="1">
            <a:spLocks noChangeArrowheads="1"/>
          </p:cNvSpPr>
          <p:nvPr/>
        </p:nvSpPr>
        <p:spPr bwMode="auto">
          <a:xfrm>
            <a:off x="431800" y="225425"/>
            <a:ext cx="8245475" cy="17399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Формализация реализации, спецификации и соответствия:</a:t>
            </a:r>
          </a:p>
          <a:p>
            <a:pPr algn="dist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математическая модель</a:t>
            </a:r>
            <a:endParaRPr lang="ru-RU" sz="36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853014" name="Text Box 22"/>
          <p:cNvSpPr txBox="1">
            <a:spLocks noChangeArrowheads="1"/>
          </p:cNvSpPr>
          <p:nvPr/>
        </p:nvSpPr>
        <p:spPr bwMode="auto">
          <a:xfrm>
            <a:off x="215900" y="2128838"/>
            <a:ext cx="8640763" cy="723900"/>
          </a:xfrm>
          <a:prstGeom prst="rect">
            <a:avLst/>
          </a:prstGeom>
          <a:solidFill>
            <a:srgbClr val="F5F4E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ru-RU" altLang="zh-TW" sz="3200" b="0">
                <a:latin typeface="Times New Roman" pitchFamily="18" charset="0"/>
                <a:sym typeface="Symbol" pitchFamily="18" charset="2"/>
              </a:rPr>
              <a:t>математическая модель</a:t>
            </a:r>
            <a:endParaRPr lang="ru-RU" sz="3200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853015" name="Text Box 23"/>
          <p:cNvSpPr txBox="1">
            <a:spLocks noChangeArrowheads="1"/>
          </p:cNvSpPr>
          <p:nvPr/>
        </p:nvSpPr>
        <p:spPr bwMode="auto">
          <a:xfrm>
            <a:off x="5076825" y="2168525"/>
            <a:ext cx="3814763" cy="641350"/>
          </a:xfrm>
          <a:prstGeom prst="rect">
            <a:avLst/>
          </a:prstGeom>
          <a:solidFill>
            <a:srgbClr val="D5EBE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3600"/>
              <a:t>M</a:t>
            </a:r>
            <a:r>
              <a:rPr lang="en-US" sz="3600">
                <a:sym typeface="Symbol" pitchFamily="18" charset="2"/>
              </a:rPr>
              <a:t></a:t>
            </a:r>
            <a:r>
              <a:rPr lang="en-US" sz="3600"/>
              <a:t>Model</a:t>
            </a:r>
            <a:endParaRPr lang="ru-RU" sz="3600"/>
          </a:p>
        </p:txBody>
      </p:sp>
      <p:grpSp>
        <p:nvGrpSpPr>
          <p:cNvPr id="7180" name="Group 3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7181" name="Rectangle 37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2" name="Rectangle 38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3" name="Rectangle 39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4" name="Rectangle 40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5" name="Rectangle 41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6" name="Rectangle 42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7" name="Rectangle 43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8" name="Rectangle 44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9" name="Text Box 45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7190" name="Picture 46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1" name="Text Box 47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5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52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2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53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53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2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2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5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5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52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52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5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5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2994" grpId="0" animBg="1"/>
      <p:bldP spid="852995" grpId="0"/>
      <p:bldP spid="852996" grpId="0"/>
      <p:bldP spid="853008" grpId="0" animBg="1"/>
      <p:bldP spid="853009" grpId="0" animBg="1"/>
      <p:bldP spid="853010" grpId="0" animBg="1"/>
      <p:bldP spid="853014" grpId="0" animBg="1"/>
      <p:bldP spid="8530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51750F-E2ED-4172-8E0D-A56D0198F18E}" type="slidenum">
              <a:rPr lang="ru-RU">
                <a:latin typeface="Arial" pitchFamily="34" charset="0"/>
              </a:rPr>
              <a:pPr/>
              <a:t>7</a:t>
            </a:fld>
            <a:endParaRPr lang="ru-RU">
              <a:latin typeface="Arial" pitchFamily="34" charset="0"/>
            </a:endParaRPr>
          </a:p>
        </p:txBody>
      </p:sp>
      <p:sp>
        <p:nvSpPr>
          <p:cNvPr id="897032" name="Text Box 8"/>
          <p:cNvSpPr txBox="1">
            <a:spLocks noChangeArrowheads="1"/>
          </p:cNvSpPr>
          <p:nvPr/>
        </p:nvSpPr>
        <p:spPr bwMode="auto">
          <a:xfrm>
            <a:off x="431800" y="225425"/>
            <a:ext cx="8245475" cy="641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Компоновка системы</a:t>
            </a:r>
            <a:endParaRPr lang="ru-RU" sz="36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897033" name="Text Box 9"/>
          <p:cNvSpPr txBox="1">
            <a:spLocks noChangeArrowheads="1"/>
          </p:cNvSpPr>
          <p:nvPr/>
        </p:nvSpPr>
        <p:spPr bwMode="auto">
          <a:xfrm>
            <a:off x="611188" y="944563"/>
            <a:ext cx="8270875" cy="579437"/>
          </a:xfrm>
          <a:prstGeom prst="rect">
            <a:avLst/>
          </a:prstGeom>
          <a:noFill/>
          <a:ln w="9525">
            <a:solidFill>
              <a:srgbClr val="D0CBB4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altLang="zh-TW" sz="3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Composition</a:t>
            </a:r>
            <a:r>
              <a:rPr lang="en-US" altLang="zh-TW" sz="3000">
                <a:ea typeface="新細明體" pitchFamily="18" charset="-120"/>
                <a:sym typeface="Symbol" pitchFamily="18" charset="2"/>
              </a:rPr>
              <a:t>  :  </a:t>
            </a:r>
            <a:r>
              <a:rPr lang="en-US" sz="3000"/>
              <a:t>Model</a:t>
            </a:r>
            <a:r>
              <a:rPr lang="ru-RU" altLang="zh-TW" sz="3000">
                <a:sym typeface="Symbol" pitchFamily="18" charset="2"/>
              </a:rPr>
              <a:t>  </a:t>
            </a:r>
            <a:r>
              <a:rPr lang="en-US" altLang="zh-TW" sz="3000">
                <a:ea typeface="新細明體" pitchFamily="18" charset="-120"/>
                <a:sym typeface="Symbol" pitchFamily="18" charset="2"/>
              </a:rPr>
              <a:t>… </a:t>
            </a:r>
            <a:r>
              <a:rPr lang="ru-RU" altLang="zh-TW" sz="3000">
                <a:sym typeface="Symbol" pitchFamily="18" charset="2"/>
              </a:rPr>
              <a:t> </a:t>
            </a:r>
            <a:r>
              <a:rPr lang="en-US" sz="3000"/>
              <a:t>Model</a:t>
            </a:r>
            <a:r>
              <a:rPr lang="ru-RU" altLang="zh-TW" sz="3000">
                <a:sym typeface="Symbol" pitchFamily="18" charset="2"/>
              </a:rPr>
              <a:t> </a:t>
            </a:r>
            <a:r>
              <a:rPr lang="en-US" altLang="zh-TW" sz="3000"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3000">
                <a:sym typeface="Symbol" pitchFamily="18" charset="2"/>
              </a:rPr>
              <a:t></a:t>
            </a:r>
            <a:r>
              <a:rPr lang="en-US" altLang="zh-TW" sz="3000">
                <a:ea typeface="新細明體" pitchFamily="18" charset="-120"/>
                <a:sym typeface="Symbol" pitchFamily="18" charset="2"/>
              </a:rPr>
              <a:t>  </a:t>
            </a:r>
            <a:r>
              <a:rPr lang="en-US" sz="3000"/>
              <a:t>Model</a:t>
            </a:r>
            <a:endParaRPr lang="ru-RU" sz="3000">
              <a:sym typeface="Symbol" pitchFamily="18" charset="2"/>
            </a:endParaRPr>
          </a:p>
        </p:txBody>
      </p:sp>
      <p:grpSp>
        <p:nvGrpSpPr>
          <p:cNvPr id="8197" name="Group 11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8205" name="Rectangle 12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06" name="Rectangle 13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07" name="Rectangle 14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08" name="Rectangle 15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09" name="Rectangle 16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10" name="Rectangle 17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11" name="Rectangle 18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12" name="Rectangle 19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13" name="Text Box 20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8214" name="Picture 21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15" name="Text Box 22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897047" name="AutoShape 23"/>
          <p:cNvSpPr>
            <a:spLocks noChangeArrowheads="1"/>
          </p:cNvSpPr>
          <p:nvPr/>
        </p:nvSpPr>
        <p:spPr bwMode="auto">
          <a:xfrm>
            <a:off x="71438" y="908050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97048" name="Text Box 24"/>
          <p:cNvSpPr txBox="1">
            <a:spLocks noChangeArrowheads="1"/>
          </p:cNvSpPr>
          <p:nvPr/>
        </p:nvSpPr>
        <p:spPr bwMode="auto">
          <a:xfrm>
            <a:off x="611188" y="1592263"/>
            <a:ext cx="8270875" cy="1476375"/>
          </a:xfrm>
          <a:prstGeom prst="rect">
            <a:avLst/>
          </a:prstGeom>
          <a:noFill/>
          <a:ln w="9525">
            <a:solidFill>
              <a:srgbClr val="D0CBB4"/>
            </a:solidFill>
            <a:miter lim="800000"/>
            <a:headEnd/>
            <a:tailEnd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ru-RU" altLang="zh-TW" sz="2800" b="0">
                <a:latin typeface="Times New Roman" pitchFamily="18" charset="0"/>
                <a:sym typeface="Symbol" pitchFamily="18" charset="2"/>
              </a:rPr>
              <a:t>Спецификация системы </a:t>
            </a:r>
            <a:r>
              <a:rPr lang="ru-RU" altLang="zh-TW" sz="2800" b="0" i="1">
                <a:latin typeface="Times New Roman" pitchFamily="18" charset="0"/>
                <a:sym typeface="Symbol" pitchFamily="18" charset="2"/>
              </a:rPr>
              <a:t>корректна</a:t>
            </a:r>
            <a:r>
              <a:rPr lang="ru-RU" altLang="zh-TW" sz="2800" b="0">
                <a:latin typeface="Times New Roman" pitchFamily="18" charset="0"/>
                <a:sym typeface="Symbol" pitchFamily="18" charset="2"/>
              </a:rPr>
              <a:t> = композиция любых конформных реализаций конформна:</a:t>
            </a:r>
          </a:p>
          <a:p>
            <a:r>
              <a:rPr lang="en-US" altLang="zh-TW" sz="3000" b="0">
                <a:ea typeface="新細明體" pitchFamily="18" charset="-120"/>
                <a:sym typeface="Symbol" pitchFamily="18" charset="2"/>
              </a:rPr>
              <a:t>( </a:t>
            </a:r>
            <a:r>
              <a:rPr lang="ru-RU" altLang="zh-TW" sz="3000" b="0">
                <a:sym typeface="Symbol" pitchFamily="18" charset="2"/>
              </a:rPr>
              <a:t></a:t>
            </a:r>
            <a:r>
              <a:rPr lang="en-US" altLang="zh-TW" sz="3000" b="0">
                <a:ea typeface="新細明體" pitchFamily="18" charset="-120"/>
                <a:sym typeface="Symbol" pitchFamily="18" charset="2"/>
              </a:rPr>
              <a:t>n</a:t>
            </a:r>
            <a:r>
              <a:rPr lang="ru-RU" altLang="zh-TW" sz="3000" b="0">
                <a:sym typeface="Symbol" pitchFamily="18" charset="2"/>
              </a:rPr>
              <a:t> </a:t>
            </a:r>
            <a:r>
              <a:rPr lang="en-US" altLang="zh-TW" sz="3000"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3000" b="0" baseline="-25000">
                <a:ea typeface="新細明體" pitchFamily="18" charset="-120"/>
                <a:sym typeface="Symbol" pitchFamily="18" charset="2"/>
              </a:rPr>
              <a:t>n</a:t>
            </a:r>
            <a:r>
              <a:rPr lang="en-US" altLang="zh-TW" sz="3000" b="0"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3000">
                <a:ea typeface="新細明體" pitchFamily="18" charset="-120"/>
                <a:sym typeface="Symbol" pitchFamily="18" charset="2"/>
              </a:rPr>
              <a:t>rel</a:t>
            </a:r>
            <a:r>
              <a:rPr lang="en-US" altLang="zh-TW" sz="3000" b="0"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30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3000" b="0" baseline="-25000">
                <a:ea typeface="新細明體" pitchFamily="18" charset="-120"/>
                <a:sym typeface="Symbol" pitchFamily="18" charset="2"/>
              </a:rPr>
              <a:t>n</a:t>
            </a:r>
            <a:r>
              <a:rPr lang="en-US" altLang="zh-TW" sz="3000" b="0">
                <a:ea typeface="新細明體" pitchFamily="18" charset="-120"/>
                <a:sym typeface="Symbol" pitchFamily="18" charset="2"/>
              </a:rPr>
              <a:t> )  </a:t>
            </a:r>
            <a:r>
              <a:rPr lang="ru-RU" altLang="zh-TW" sz="3000" b="0">
                <a:sym typeface="Symbol" pitchFamily="18" charset="2"/>
              </a:rPr>
              <a:t> </a:t>
            </a:r>
            <a:r>
              <a:rPr lang="en-US" altLang="zh-TW" sz="3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Composition</a:t>
            </a:r>
            <a:r>
              <a:rPr lang="ru-RU" altLang="zh-TW" sz="3000" b="0">
                <a:sym typeface="Symbol" pitchFamily="18" charset="2"/>
              </a:rPr>
              <a:t>(</a:t>
            </a:r>
            <a:r>
              <a:rPr lang="en-US" altLang="zh-TW" sz="3000"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3000" b="0" baseline="-25000">
                <a:ea typeface="新細明體" pitchFamily="18" charset="-120"/>
                <a:sym typeface="Symbol" pitchFamily="18" charset="2"/>
              </a:rPr>
              <a:t>1</a:t>
            </a:r>
            <a:r>
              <a:rPr lang="en-US" altLang="zh-TW" sz="3000" b="0">
                <a:ea typeface="新細明體" pitchFamily="18" charset="-120"/>
                <a:sym typeface="Symbol" pitchFamily="18" charset="2"/>
              </a:rPr>
              <a:t>,</a:t>
            </a:r>
            <a:r>
              <a:rPr lang="en-US" altLang="zh-TW" sz="3000">
                <a:ea typeface="新細明體" pitchFamily="18" charset="-120"/>
                <a:sym typeface="Symbol" pitchFamily="18" charset="2"/>
              </a:rPr>
              <a:t>I</a:t>
            </a:r>
            <a:r>
              <a:rPr lang="en-US" altLang="zh-TW" sz="3000" b="0" baseline="-25000">
                <a:ea typeface="新細明體" pitchFamily="18" charset="-120"/>
                <a:sym typeface="Symbol" pitchFamily="18" charset="2"/>
              </a:rPr>
              <a:t>2</a:t>
            </a:r>
            <a:r>
              <a:rPr lang="en-US" altLang="zh-TW" sz="3000" b="0">
                <a:ea typeface="新細明體" pitchFamily="18" charset="-120"/>
                <a:sym typeface="Symbol" pitchFamily="18" charset="2"/>
              </a:rPr>
              <a:t>,…</a:t>
            </a:r>
            <a:r>
              <a:rPr lang="ru-RU" altLang="zh-TW" sz="3000" b="0">
                <a:sym typeface="Symbol" pitchFamily="18" charset="2"/>
              </a:rPr>
              <a:t>) </a:t>
            </a:r>
            <a:r>
              <a:rPr lang="en-US" altLang="zh-TW" sz="3000" b="0"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3000">
                <a:ea typeface="新細明體" pitchFamily="18" charset="-120"/>
                <a:sym typeface="Symbol" pitchFamily="18" charset="2"/>
              </a:rPr>
              <a:t>rel</a:t>
            </a:r>
            <a:r>
              <a:rPr lang="ru-RU" altLang="zh-TW" sz="3000">
                <a:sym typeface="Symbol" pitchFamily="18" charset="2"/>
              </a:rPr>
              <a:t> </a:t>
            </a:r>
            <a:r>
              <a:rPr lang="en-US" altLang="zh-TW" sz="3000" b="0">
                <a:ea typeface="新細明體" pitchFamily="18" charset="-120"/>
                <a:sym typeface="Symbol" pitchFamily="18" charset="2"/>
              </a:rPr>
              <a:t> </a:t>
            </a:r>
            <a:r>
              <a:rPr lang="en-US" altLang="zh-TW" sz="3000">
                <a:ea typeface="新細明體" pitchFamily="18" charset="-120"/>
                <a:sym typeface="Symbol" pitchFamily="18" charset="2"/>
              </a:rPr>
              <a:t>S</a:t>
            </a:r>
            <a:endParaRPr lang="ru-RU" sz="3000">
              <a:ea typeface="新細明體" pitchFamily="18" charset="-120"/>
              <a:sym typeface="Symbol" pitchFamily="18" charset="2"/>
            </a:endParaRPr>
          </a:p>
        </p:txBody>
      </p:sp>
      <p:sp>
        <p:nvSpPr>
          <p:cNvPr id="897050" name="Text Box 26"/>
          <p:cNvSpPr txBox="1">
            <a:spLocks noChangeArrowheads="1"/>
          </p:cNvSpPr>
          <p:nvPr/>
        </p:nvSpPr>
        <p:spPr bwMode="auto">
          <a:xfrm>
            <a:off x="611188" y="3141663"/>
            <a:ext cx="8270875" cy="1008062"/>
          </a:xfrm>
          <a:prstGeom prst="rect">
            <a:avLst/>
          </a:prstGeom>
          <a:noFill/>
          <a:ln w="9525">
            <a:solidFill>
              <a:srgbClr val="D0CBB4"/>
            </a:solidFill>
            <a:miter lim="800000"/>
            <a:headEnd/>
            <a:tailEnd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en-US" altLang="zh-TW" sz="28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     </a:t>
            </a:r>
            <a:r>
              <a:rPr lang="ru-RU" altLang="zh-TW" sz="2800">
                <a:latin typeface="Times New Roman" pitchFamily="18" charset="0"/>
                <a:sym typeface="Symbol" pitchFamily="18" charset="2"/>
              </a:rPr>
              <a:t>Задача</a:t>
            </a:r>
            <a:r>
              <a:rPr lang="ru-RU" altLang="zh-TW" sz="2800" b="0">
                <a:latin typeface="Times New Roman" pitchFamily="18" charset="0"/>
                <a:sym typeface="Symbol" pitchFamily="18" charset="2"/>
              </a:rPr>
              <a:t>: найти самую сильную корректную спецификацию </a:t>
            </a:r>
            <a:r>
              <a:rPr lang="en-US" altLang="zh-TW" sz="3000">
                <a:ea typeface="新細明體" pitchFamily="18" charset="-120"/>
                <a:sym typeface="Symbol" pitchFamily="18" charset="2"/>
              </a:rPr>
              <a:t>S</a:t>
            </a:r>
            <a:r>
              <a:rPr lang="ru-RU" altLang="zh-TW" sz="2800" b="0">
                <a:latin typeface="Times New Roman" pitchFamily="18" charset="0"/>
                <a:sym typeface="Symbol" pitchFamily="18" charset="2"/>
              </a:rPr>
              <a:t>:    </a:t>
            </a:r>
            <a:r>
              <a:rPr lang="ru-RU" sz="3000">
                <a:sym typeface="Symbol" pitchFamily="18" charset="2"/>
              </a:rPr>
              <a:t></a:t>
            </a:r>
            <a:r>
              <a:rPr lang="en-US" sz="3000">
                <a:sym typeface="Symbol" pitchFamily="18" charset="2"/>
              </a:rPr>
              <a:t>S`</a:t>
            </a:r>
            <a:r>
              <a:rPr lang="en-US" sz="3000" b="0">
                <a:latin typeface="Times New Roman" pitchFamily="18" charset="0"/>
                <a:sym typeface="Symbol" pitchFamily="18" charset="2"/>
              </a:rPr>
              <a:t> - </a:t>
            </a:r>
            <a:r>
              <a:rPr lang="ru-RU" sz="3000" b="0">
                <a:latin typeface="Times New Roman" pitchFamily="18" charset="0"/>
                <a:sym typeface="Symbol" pitchFamily="18" charset="2"/>
              </a:rPr>
              <a:t>корректная</a:t>
            </a:r>
            <a:r>
              <a:rPr lang="en-US" sz="3000" b="0">
                <a:latin typeface="Times New Roman" pitchFamily="18" charset="0"/>
                <a:sym typeface="Symbol" pitchFamily="18" charset="2"/>
              </a:rPr>
              <a:t>   </a:t>
            </a:r>
            <a:r>
              <a:rPr lang="ru-RU" sz="3000" b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3000">
                <a:sym typeface="Symbol" pitchFamily="18" charset="2"/>
              </a:rPr>
              <a:t>S rel S`</a:t>
            </a:r>
            <a:endParaRPr lang="ru-RU" sz="3000">
              <a:sym typeface="Symbol" pitchFamily="18" charset="2"/>
            </a:endParaRPr>
          </a:p>
        </p:txBody>
      </p:sp>
      <p:sp>
        <p:nvSpPr>
          <p:cNvPr id="897051" name="Text Box 27"/>
          <p:cNvSpPr txBox="1">
            <a:spLocks noChangeArrowheads="1"/>
          </p:cNvSpPr>
          <p:nvPr/>
        </p:nvSpPr>
        <p:spPr bwMode="auto">
          <a:xfrm>
            <a:off x="611188" y="4221163"/>
            <a:ext cx="8270875" cy="576262"/>
          </a:xfrm>
          <a:prstGeom prst="rect">
            <a:avLst/>
          </a:prstGeom>
          <a:noFill/>
          <a:ln w="9525">
            <a:solidFill>
              <a:srgbClr val="D0CBB4"/>
            </a:solidFill>
            <a:miter lim="800000"/>
            <a:headEnd/>
            <a:tailEnd/>
          </a:ln>
        </p:spPr>
        <p:txBody>
          <a:bodyPr anchor="ctr"/>
          <a:lstStyle/>
          <a:p>
            <a:pPr algn="dist">
              <a:spcBef>
                <a:spcPct val="50000"/>
              </a:spcBef>
            </a:pPr>
            <a:r>
              <a:rPr lang="ru-RU" altLang="zh-TW" sz="2800">
                <a:latin typeface="Times New Roman" pitchFamily="18" charset="0"/>
                <a:sym typeface="Symbol" pitchFamily="18" charset="2"/>
              </a:rPr>
              <a:t>Проблема</a:t>
            </a:r>
            <a:r>
              <a:rPr lang="ru-RU" altLang="zh-TW" sz="2800" b="0">
                <a:latin typeface="Times New Roman" pitchFamily="18" charset="0"/>
                <a:sym typeface="Symbol" pitchFamily="18" charset="2"/>
              </a:rPr>
              <a:t>: </a:t>
            </a:r>
            <a:r>
              <a:rPr lang="en-US" altLang="zh-TW" sz="3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Composition</a:t>
            </a:r>
            <a:r>
              <a:rPr lang="ru-RU" altLang="zh-TW" sz="3000" b="0">
                <a:sym typeface="Symbol" pitchFamily="18" charset="2"/>
              </a:rPr>
              <a:t>(</a:t>
            </a:r>
            <a:r>
              <a:rPr lang="en-US" altLang="zh-TW" sz="30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3000" b="0" baseline="-25000">
                <a:ea typeface="新細明體" pitchFamily="18" charset="-120"/>
                <a:sym typeface="Symbol" pitchFamily="18" charset="2"/>
              </a:rPr>
              <a:t>1</a:t>
            </a:r>
            <a:r>
              <a:rPr lang="en-US" altLang="zh-TW" sz="3000" b="0">
                <a:ea typeface="新細明體" pitchFamily="18" charset="-120"/>
                <a:sym typeface="Symbol" pitchFamily="18" charset="2"/>
              </a:rPr>
              <a:t>,</a:t>
            </a:r>
            <a:r>
              <a:rPr lang="en-US" altLang="zh-TW" sz="30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3000" b="0" baseline="-25000">
                <a:ea typeface="新細明體" pitchFamily="18" charset="-120"/>
                <a:sym typeface="Symbol" pitchFamily="18" charset="2"/>
              </a:rPr>
              <a:t>2</a:t>
            </a:r>
            <a:r>
              <a:rPr lang="en-US" altLang="zh-TW" sz="3000" b="0">
                <a:ea typeface="新細明體" pitchFamily="18" charset="-120"/>
                <a:sym typeface="Symbol" pitchFamily="18" charset="2"/>
              </a:rPr>
              <a:t>,…</a:t>
            </a:r>
            <a:r>
              <a:rPr lang="ru-RU" altLang="zh-TW" sz="3000" b="0">
                <a:sym typeface="Symbol" pitchFamily="18" charset="2"/>
              </a:rPr>
              <a:t>)</a:t>
            </a:r>
            <a:r>
              <a:rPr lang="ru-RU" altLang="zh-TW" sz="2800" b="0">
                <a:latin typeface="Times New Roman" pitchFamily="18" charset="0"/>
                <a:sym typeface="Symbol" pitchFamily="18" charset="2"/>
              </a:rPr>
              <a:t> м.б. некорректна.</a:t>
            </a:r>
            <a:endParaRPr lang="ru-RU" sz="3000">
              <a:sym typeface="Symbol" pitchFamily="18" charset="2"/>
            </a:endParaRPr>
          </a:p>
        </p:txBody>
      </p:sp>
      <p:sp>
        <p:nvSpPr>
          <p:cNvPr id="897053" name="Text Box 29"/>
          <p:cNvSpPr txBox="1">
            <a:spLocks noChangeArrowheads="1"/>
          </p:cNvSpPr>
          <p:nvPr/>
        </p:nvSpPr>
        <p:spPr bwMode="auto">
          <a:xfrm>
            <a:off x="611188" y="4868863"/>
            <a:ext cx="8270875" cy="1368425"/>
          </a:xfrm>
          <a:prstGeom prst="rect">
            <a:avLst/>
          </a:prstGeom>
          <a:noFill/>
          <a:ln w="9525">
            <a:solidFill>
              <a:srgbClr val="D0CBB4"/>
            </a:solidFill>
            <a:miter lim="800000"/>
            <a:headEnd/>
            <a:tailEnd/>
          </a:ln>
        </p:spPr>
        <p:txBody>
          <a:bodyPr anchor="ctr"/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en-US" altLang="zh-TW" sz="280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     </a:t>
            </a:r>
            <a:r>
              <a:rPr lang="ru-RU" altLang="zh-TW" sz="2800">
                <a:latin typeface="Times New Roman" pitchFamily="18" charset="0"/>
                <a:sym typeface="Symbol" pitchFamily="18" charset="2"/>
              </a:rPr>
              <a:t>Решение</a:t>
            </a:r>
            <a:r>
              <a:rPr lang="ru-RU" altLang="zh-TW" sz="2800" b="0">
                <a:latin typeface="Times New Roman" pitchFamily="18" charset="0"/>
                <a:sym typeface="Symbol" pitchFamily="18" charset="2"/>
              </a:rPr>
              <a:t>: найти </a:t>
            </a:r>
            <a:r>
              <a:rPr lang="ru-RU" altLang="zh-TW" sz="2800" b="0" i="1">
                <a:latin typeface="Times New Roman" pitchFamily="18" charset="0"/>
                <a:sym typeface="Symbol" pitchFamily="18" charset="2"/>
              </a:rPr>
              <a:t>каноническое</a:t>
            </a:r>
            <a:r>
              <a:rPr lang="ru-RU" altLang="zh-TW" sz="2800" b="0">
                <a:latin typeface="Times New Roman" pitchFamily="18" charset="0"/>
                <a:sym typeface="Symbol" pitchFamily="18" charset="2"/>
              </a:rPr>
              <a:t> преобразование </a:t>
            </a:r>
            <a:r>
              <a:rPr lang="en-US" altLang="zh-TW" sz="3000" b="0">
                <a:latin typeface="Arial Black" pitchFamily="34" charset="0"/>
                <a:ea typeface="新細明體" pitchFamily="18" charset="-120"/>
                <a:sym typeface="Symbol" pitchFamily="18" charset="2"/>
              </a:rPr>
              <a:t>F</a:t>
            </a:r>
            <a:r>
              <a:rPr lang="en-US" altLang="zh-TW" sz="2800" b="0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 </a:t>
            </a:r>
            <a:r>
              <a:rPr lang="ru-RU" altLang="zh-TW" sz="2800" b="0">
                <a:latin typeface="Times New Roman" pitchFamily="18" charset="0"/>
                <a:sym typeface="Symbol" pitchFamily="18" charset="2"/>
              </a:rPr>
              <a:t>спецификаций, чтобы </a:t>
            </a:r>
            <a:r>
              <a:rPr lang="en-US" altLang="zh-TW" sz="3000" i="1">
                <a:latin typeface="Times New Roman" pitchFamily="18" charset="0"/>
                <a:ea typeface="新細明體" pitchFamily="18" charset="-120"/>
                <a:sym typeface="Symbol" pitchFamily="18" charset="2"/>
              </a:rPr>
              <a:t>Composition</a:t>
            </a:r>
            <a:r>
              <a:rPr lang="ru-RU" altLang="zh-TW" sz="3000" b="0">
                <a:sym typeface="Symbol" pitchFamily="18" charset="2"/>
              </a:rPr>
              <a:t>(</a:t>
            </a:r>
            <a:r>
              <a:rPr lang="en-US" altLang="zh-TW" sz="3000" b="0">
                <a:latin typeface="Arial Black" pitchFamily="34" charset="0"/>
                <a:ea typeface="新細明體" pitchFamily="18" charset="-120"/>
                <a:sym typeface="Symbol" pitchFamily="18" charset="2"/>
              </a:rPr>
              <a:t>F</a:t>
            </a:r>
            <a:r>
              <a:rPr lang="en-US" altLang="zh-TW" sz="3000" b="0">
                <a:ea typeface="新細明體" pitchFamily="18" charset="-120"/>
                <a:sym typeface="Symbol" pitchFamily="18" charset="2"/>
              </a:rPr>
              <a:t>(</a:t>
            </a:r>
            <a:r>
              <a:rPr lang="en-US" altLang="zh-TW" sz="30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3000" b="0" baseline="-25000">
                <a:ea typeface="新細明體" pitchFamily="18" charset="-120"/>
                <a:sym typeface="Symbol" pitchFamily="18" charset="2"/>
              </a:rPr>
              <a:t>1</a:t>
            </a:r>
            <a:r>
              <a:rPr lang="en-US" altLang="zh-TW" sz="3000" b="0">
                <a:ea typeface="新細明體" pitchFamily="18" charset="-120"/>
                <a:sym typeface="Symbol" pitchFamily="18" charset="2"/>
              </a:rPr>
              <a:t>),</a:t>
            </a:r>
            <a:r>
              <a:rPr lang="en-US" altLang="zh-TW" sz="3000" b="0">
                <a:latin typeface="Arial Black" pitchFamily="34" charset="0"/>
                <a:ea typeface="新細明體" pitchFamily="18" charset="-120"/>
                <a:sym typeface="Symbol" pitchFamily="18" charset="2"/>
              </a:rPr>
              <a:t>F</a:t>
            </a:r>
            <a:r>
              <a:rPr lang="en-US" altLang="zh-TW" sz="3000" b="0">
                <a:ea typeface="新細明體" pitchFamily="18" charset="-120"/>
                <a:sym typeface="Symbol" pitchFamily="18" charset="2"/>
              </a:rPr>
              <a:t>(</a:t>
            </a:r>
            <a:r>
              <a:rPr lang="en-US" altLang="zh-TW" sz="3000">
                <a:ea typeface="新細明體" pitchFamily="18" charset="-120"/>
                <a:sym typeface="Symbol" pitchFamily="18" charset="2"/>
              </a:rPr>
              <a:t>S</a:t>
            </a:r>
            <a:r>
              <a:rPr lang="en-US" altLang="zh-TW" sz="3000" b="0" baseline="-25000">
                <a:ea typeface="新細明體" pitchFamily="18" charset="-120"/>
                <a:sym typeface="Symbol" pitchFamily="18" charset="2"/>
              </a:rPr>
              <a:t>2</a:t>
            </a:r>
            <a:r>
              <a:rPr lang="en-US" altLang="zh-TW" sz="3000" b="0">
                <a:ea typeface="新細明體" pitchFamily="18" charset="-120"/>
                <a:sym typeface="Symbol" pitchFamily="18" charset="2"/>
              </a:rPr>
              <a:t>),…</a:t>
            </a:r>
            <a:r>
              <a:rPr lang="ru-RU" altLang="zh-TW" sz="3000" b="0">
                <a:sym typeface="Symbol" pitchFamily="18" charset="2"/>
              </a:rPr>
              <a:t>)</a:t>
            </a:r>
            <a:r>
              <a:rPr lang="ru-RU" altLang="zh-TW" sz="2800" b="0">
                <a:latin typeface="Times New Roman" pitchFamily="18" charset="0"/>
                <a:sym typeface="Symbol" pitchFamily="18" charset="2"/>
              </a:rPr>
              <a:t> была самой сильной корректной спецификацией.</a:t>
            </a:r>
            <a:endParaRPr lang="ru-RU" sz="3000">
              <a:sym typeface="Symbol" pitchFamily="18" charset="2"/>
            </a:endParaRPr>
          </a:p>
        </p:txBody>
      </p:sp>
      <p:sp>
        <p:nvSpPr>
          <p:cNvPr id="897054" name="AutoShape 30"/>
          <p:cNvSpPr>
            <a:spLocks noChangeAspect="1" noChangeArrowheads="1"/>
          </p:cNvSpPr>
          <p:nvPr/>
        </p:nvSpPr>
        <p:spPr bwMode="auto">
          <a:xfrm>
            <a:off x="647700" y="5049838"/>
            <a:ext cx="539750" cy="255587"/>
          </a:xfrm>
          <a:prstGeom prst="roundRect">
            <a:avLst>
              <a:gd name="adj" fmla="val 44116"/>
            </a:avLst>
          </a:prstGeom>
          <a:solidFill>
            <a:srgbClr val="FF6600"/>
          </a:soli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lIns="126000" rIns="126000" anchor="ctr"/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Futura Md BT"/>
              </a:rPr>
              <a:t>N</a:t>
            </a:r>
            <a:r>
              <a:rPr lang="en-US" sz="900" b="0">
                <a:solidFill>
                  <a:schemeClr val="bg1"/>
                </a:solidFill>
                <a:latin typeface="Futura Md BT"/>
              </a:rPr>
              <a:t> </a:t>
            </a:r>
            <a:r>
              <a:rPr lang="en-US" sz="1200" b="0">
                <a:solidFill>
                  <a:schemeClr val="bg1"/>
                </a:solidFill>
                <a:latin typeface="Futura Md BT"/>
              </a:rPr>
              <a:t>E</a:t>
            </a:r>
            <a:r>
              <a:rPr lang="en-US" sz="900" b="0">
                <a:solidFill>
                  <a:schemeClr val="bg1"/>
                </a:solidFill>
                <a:latin typeface="Futura Md BT"/>
              </a:rPr>
              <a:t> </a:t>
            </a:r>
            <a:r>
              <a:rPr lang="en-US" sz="1200" b="0">
                <a:solidFill>
                  <a:schemeClr val="bg1"/>
                </a:solidFill>
                <a:latin typeface="Futura Md BT"/>
              </a:rPr>
              <a:t>W</a:t>
            </a:r>
            <a:endParaRPr lang="ru-RU" sz="1200" b="0">
              <a:solidFill>
                <a:schemeClr val="bg1"/>
              </a:solidFill>
              <a:latin typeface="Futura Md BT"/>
            </a:endParaRPr>
          </a:p>
        </p:txBody>
      </p:sp>
      <p:sp>
        <p:nvSpPr>
          <p:cNvPr id="897055" name="AutoShape 31"/>
          <p:cNvSpPr>
            <a:spLocks noChangeAspect="1" noChangeArrowheads="1"/>
          </p:cNvSpPr>
          <p:nvPr/>
        </p:nvSpPr>
        <p:spPr bwMode="auto">
          <a:xfrm>
            <a:off x="647700" y="3321050"/>
            <a:ext cx="539750" cy="255588"/>
          </a:xfrm>
          <a:prstGeom prst="roundRect">
            <a:avLst>
              <a:gd name="adj" fmla="val 44116"/>
            </a:avLst>
          </a:prstGeom>
          <a:solidFill>
            <a:srgbClr val="FF6600"/>
          </a:solidFill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lIns="126000" rIns="126000" anchor="ctr"/>
          <a:lstStyle/>
          <a:p>
            <a:pPr algn="ctr"/>
            <a:r>
              <a:rPr lang="en-US" sz="1200" b="0">
                <a:solidFill>
                  <a:schemeClr val="bg1"/>
                </a:solidFill>
                <a:latin typeface="Futura Md BT"/>
              </a:rPr>
              <a:t>N</a:t>
            </a:r>
            <a:r>
              <a:rPr lang="en-US" sz="900" b="0">
                <a:solidFill>
                  <a:schemeClr val="bg1"/>
                </a:solidFill>
                <a:latin typeface="Futura Md BT"/>
              </a:rPr>
              <a:t> </a:t>
            </a:r>
            <a:r>
              <a:rPr lang="en-US" sz="1200" b="0">
                <a:solidFill>
                  <a:schemeClr val="bg1"/>
                </a:solidFill>
                <a:latin typeface="Futura Md BT"/>
              </a:rPr>
              <a:t>E</a:t>
            </a:r>
            <a:r>
              <a:rPr lang="en-US" sz="900" b="0">
                <a:solidFill>
                  <a:schemeClr val="bg1"/>
                </a:solidFill>
                <a:latin typeface="Futura Md BT"/>
              </a:rPr>
              <a:t> </a:t>
            </a:r>
            <a:r>
              <a:rPr lang="en-US" sz="1200" b="0">
                <a:solidFill>
                  <a:schemeClr val="bg1"/>
                </a:solidFill>
                <a:latin typeface="Futura Md BT"/>
              </a:rPr>
              <a:t>W</a:t>
            </a:r>
            <a:endParaRPr lang="ru-RU" sz="1200" b="0">
              <a:solidFill>
                <a:schemeClr val="bg1"/>
              </a:solidFill>
              <a:latin typeface="Futura Md B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897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897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1" presetClass="emph" presetSubtype="6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97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97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970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3.33333E-6 0.11158 " pathEditMode="relative" rAng="0" ptsTypes="AA">
                                      <p:cBhvr>
                                        <p:cTn id="17" dur="100" fill="hold"/>
                                        <p:tgtEl>
                                          <p:spTgt spid="897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"/>
                            </p:stCondLst>
                            <p:childTnLst>
                              <p:par>
                                <p:cTn id="19" presetID="1" presetClass="emph" presetSubtype="6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970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970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970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11158 L -3.33333E-6 0.33218 " pathEditMode="relative" rAng="0" ptsTypes="AA">
                                      <p:cBhvr>
                                        <p:cTn id="26" dur="100" fill="hold"/>
                                        <p:tgtEl>
                                          <p:spTgt spid="897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"/>
                            </p:stCondLst>
                            <p:childTnLst>
                              <p:par>
                                <p:cTn id="28" presetID="1" presetClass="emph" presetSubtype="6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97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97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97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92" decel="100000"/>
                                        <p:tgtEl>
                                          <p:spTgt spid="8970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92" decel="100000"/>
                                        <p:tgtEl>
                                          <p:spTgt spid="8970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970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192" fill="hold"/>
                                        <p:tgtEl>
                                          <p:spTgt spid="897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97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192" fill="hold"/>
                                        <p:tgtEl>
                                          <p:spTgt spid="897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97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"/>
                            </p:stCondLst>
                            <p:childTnLst>
                              <p:par>
                                <p:cTn id="43" presetID="7" presetClass="emph" presetSubtype="10" repeatCount="indefinite" accel="50000" decel="50000" autoRev="1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44" dur="500" fill="hold"/>
                                        <p:tgtEl>
                                          <p:spTgt spid="8970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8970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33218 L -3.33333E-6 0.48982 " pathEditMode="relative" rAng="0" ptsTypes="AA">
                                      <p:cBhvr>
                                        <p:cTn id="49" dur="100" fill="hold"/>
                                        <p:tgtEl>
                                          <p:spTgt spid="897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"/>
                            </p:stCondLst>
                            <p:childTnLst>
                              <p:par>
                                <p:cTn id="51" presetID="1" presetClass="emph" presetSubtype="6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897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97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97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48982 L -3.33333E-6 0.59491 " pathEditMode="relative" rAng="0" ptsTypes="AA">
                                      <p:cBhvr>
                                        <p:cTn id="58" dur="100" fill="hold"/>
                                        <p:tgtEl>
                                          <p:spTgt spid="897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"/>
                            </p:stCondLst>
                            <p:childTnLst>
                              <p:par>
                                <p:cTn id="60" presetID="1" presetClass="emph" presetSubtype="6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897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2DC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897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8970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"/>
                            </p:stCondLst>
                            <p:childTnLst>
                              <p:par>
                                <p:cTn id="6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92" decel="100000"/>
                                        <p:tgtEl>
                                          <p:spTgt spid="897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92" decel="100000"/>
                                        <p:tgtEl>
                                          <p:spTgt spid="8970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970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0" dur="192" fill="hold"/>
                                        <p:tgtEl>
                                          <p:spTgt spid="897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97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192" fill="hold"/>
                                        <p:tgtEl>
                                          <p:spTgt spid="897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97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"/>
                            </p:stCondLst>
                            <p:childTnLst>
                              <p:par>
                                <p:cTn id="75" presetID="7" presetClass="emph" presetSubtype="10" repeatCount="indefinite" accel="50000" decel="50000" autoRev="1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76" dur="500" fill="hold"/>
                                        <p:tgtEl>
                                          <p:spTgt spid="8970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89705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7033" grpId="0" animBg="1"/>
      <p:bldP spid="897047" grpId="0" animBg="1"/>
      <p:bldP spid="897047" grpId="1" animBg="1"/>
      <p:bldP spid="897047" grpId="2" animBg="1"/>
      <p:bldP spid="897047" grpId="3" animBg="1"/>
      <p:bldP spid="897047" grpId="4" animBg="1"/>
      <p:bldP spid="897048" grpId="0" animBg="1"/>
      <p:bldP spid="897051" grpId="0" animBg="1"/>
      <p:bldP spid="897054" grpId="0" animBg="1"/>
      <p:bldP spid="8970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553E44-EC00-4F66-BDAE-372C23F207DA}" type="slidenum">
              <a:rPr lang="ru-RU">
                <a:latin typeface="Arial" pitchFamily="34" charset="0"/>
              </a:rPr>
              <a:pPr/>
              <a:t>8</a:t>
            </a:fld>
            <a:endParaRPr lang="ru-RU">
              <a:latin typeface="Arial" pitchFamily="34" charset="0"/>
            </a:endParaRPr>
          </a:p>
        </p:txBody>
      </p:sp>
      <p:sp>
        <p:nvSpPr>
          <p:cNvPr id="831504" name="Text Box 16"/>
          <p:cNvSpPr txBox="1">
            <a:spLocks noChangeArrowheads="1"/>
          </p:cNvSpPr>
          <p:nvPr/>
        </p:nvSpPr>
        <p:spPr bwMode="auto">
          <a:xfrm>
            <a:off x="287338" y="225425"/>
            <a:ext cx="8497887" cy="641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Функциональность и взаимодействие</a:t>
            </a:r>
            <a:endParaRPr lang="ru-RU" sz="36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831505" name="Text Box 17"/>
          <p:cNvSpPr txBox="1">
            <a:spLocks noChangeArrowheads="1"/>
          </p:cNvSpPr>
          <p:nvPr/>
        </p:nvSpPr>
        <p:spPr bwMode="auto">
          <a:xfrm>
            <a:off x="863600" y="944563"/>
            <a:ext cx="7956550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lnSpc>
                <a:spcPct val="85000"/>
              </a:lnSpc>
              <a:spcBef>
                <a:spcPct val="50000"/>
              </a:spcBef>
            </a:pPr>
            <a:r>
              <a:rPr lang="ru-RU" altLang="zh-TW" sz="3000" b="0">
                <a:latin typeface="Times New Roman" pitchFamily="18" charset="0"/>
                <a:sym typeface="Symbol" pitchFamily="18" charset="2"/>
              </a:rPr>
              <a:t>Мы ограничимся такой функциональностью, когда всё «важное» относится к внешнему, </a:t>
            </a:r>
            <a:r>
              <a:rPr lang="ru-RU" altLang="zh-TW" sz="3000" b="0" i="1">
                <a:latin typeface="Times New Roman" pitchFamily="18" charset="0"/>
                <a:sym typeface="Symbol" pitchFamily="18" charset="2"/>
              </a:rPr>
              <a:t>наблюдаемому поведению </a:t>
            </a:r>
            <a:r>
              <a:rPr lang="ru-RU" altLang="zh-TW" sz="3000" b="0">
                <a:latin typeface="Times New Roman" pitchFamily="18" charset="0"/>
                <a:sym typeface="Symbol" pitchFamily="18" charset="2"/>
              </a:rPr>
              <a:t>реализации.</a:t>
            </a:r>
            <a:endParaRPr lang="ru-RU" sz="3000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831506" name="Text Box 18"/>
          <p:cNvSpPr txBox="1">
            <a:spLocks noChangeArrowheads="1"/>
          </p:cNvSpPr>
          <p:nvPr/>
        </p:nvSpPr>
        <p:spPr bwMode="auto">
          <a:xfrm>
            <a:off x="684213" y="2276475"/>
            <a:ext cx="8135937" cy="2619375"/>
          </a:xfrm>
          <a:prstGeom prst="rect">
            <a:avLst/>
          </a:prstGeom>
          <a:solidFill>
            <a:srgbClr val="F8F2DC"/>
          </a:solidFill>
          <a:ln w="57150" cmpd="thickThin">
            <a:solidFill>
              <a:srgbClr val="FD1B0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lnSpc>
                <a:spcPct val="85000"/>
              </a:lnSpc>
              <a:spcBef>
                <a:spcPct val="50000"/>
              </a:spcBef>
            </a:pPr>
            <a:r>
              <a:rPr lang="ru-RU" sz="3000" b="0">
                <a:latin typeface="Times New Roman" pitchFamily="18" charset="0"/>
              </a:rPr>
              <a:t>Реализация правильная, если она правильно</a:t>
            </a:r>
            <a:br>
              <a:rPr lang="ru-RU" sz="3000" b="0">
                <a:latin typeface="Times New Roman" pitchFamily="18" charset="0"/>
              </a:rPr>
            </a:br>
            <a:r>
              <a:rPr lang="ru-RU" sz="3000" b="0">
                <a:latin typeface="Times New Roman" pitchFamily="18" charset="0"/>
              </a:rPr>
              <a:t>взаимодействует с окружением.</a:t>
            </a:r>
          </a:p>
          <a:p>
            <a:pPr algn="dist">
              <a:lnSpc>
                <a:spcPct val="85000"/>
              </a:lnSpc>
              <a:spcBef>
                <a:spcPct val="30000"/>
              </a:spcBef>
            </a:pPr>
            <a:r>
              <a:rPr lang="ru-RU" sz="3000" b="0">
                <a:latin typeface="Times New Roman" pitchFamily="18" charset="0"/>
              </a:rPr>
              <a:t>Реализация соответствует спецификации, если взаимодействие реализации с окружением «похоже» (соответствует) на взаимодействие спецификации с окружением.</a:t>
            </a:r>
          </a:p>
        </p:txBody>
      </p:sp>
      <p:sp>
        <p:nvSpPr>
          <p:cNvPr id="831507" name="Text Box 19"/>
          <p:cNvSpPr txBox="1">
            <a:spLocks noChangeArrowheads="1"/>
          </p:cNvSpPr>
          <p:nvPr/>
        </p:nvSpPr>
        <p:spPr bwMode="auto">
          <a:xfrm>
            <a:off x="755650" y="5013325"/>
            <a:ext cx="80645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lnSpc>
                <a:spcPct val="85000"/>
              </a:lnSpc>
              <a:spcBef>
                <a:spcPct val="50000"/>
              </a:spcBef>
            </a:pPr>
            <a:r>
              <a:rPr lang="ru-RU" altLang="zh-TW" sz="3000" b="0">
                <a:latin typeface="Times New Roman" pitchFamily="18" charset="0"/>
                <a:sym typeface="Symbol" pitchFamily="18" charset="2"/>
              </a:rPr>
              <a:t>Становится возможным </a:t>
            </a:r>
            <a:r>
              <a:rPr lang="ru-RU" altLang="zh-TW" sz="3000" b="0" i="1">
                <a:latin typeface="Times New Roman" pitchFamily="18" charset="0"/>
                <a:sym typeface="Symbol" pitchFamily="18" charset="2"/>
              </a:rPr>
              <a:t>тестирование</a:t>
            </a:r>
            <a:r>
              <a:rPr lang="ru-RU" altLang="zh-TW" sz="3000" b="0">
                <a:latin typeface="Times New Roman" pitchFamily="18" charset="0"/>
                <a:sym typeface="Symbol" pitchFamily="18" charset="2"/>
              </a:rPr>
              <a:t> = проверка правильности в эксперименте,</a:t>
            </a:r>
            <a:br>
              <a:rPr lang="ru-RU" altLang="zh-TW" sz="3000" b="0">
                <a:latin typeface="Times New Roman" pitchFamily="18" charset="0"/>
                <a:sym typeface="Symbol" pitchFamily="18" charset="2"/>
              </a:rPr>
            </a:br>
            <a:r>
              <a:rPr lang="ru-RU" altLang="zh-TW" sz="3000" b="0">
                <a:latin typeface="Times New Roman" pitchFamily="18" charset="0"/>
                <a:sym typeface="Symbol" pitchFamily="18" charset="2"/>
              </a:rPr>
              <a:t>когда тест подменяет собой окружение.</a:t>
            </a:r>
            <a:endParaRPr lang="ru-RU" sz="3000" b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831508" name="AutoShape 20"/>
          <p:cNvSpPr>
            <a:spLocks noChangeArrowheads="1"/>
          </p:cNvSpPr>
          <p:nvPr/>
        </p:nvSpPr>
        <p:spPr bwMode="auto">
          <a:xfrm>
            <a:off x="71438" y="981075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9224" name="Group 21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9225" name="Rectangle 22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26" name="Rectangle 23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27" name="Rectangle 24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28" name="Rectangle 25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29" name="Rectangle 26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30" name="Rectangle 27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31" name="Rectangle 28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32" name="Rectangle 29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33" name="Text Box 30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9234" name="Picture 31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5" name="Text Box 32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83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83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00191 0.1956 " pathEditMode="relative" rAng="0" ptsTypes="AA">
                                      <p:cBhvr>
                                        <p:cTn id="16" dur="100" fill="hold"/>
                                        <p:tgtEl>
                                          <p:spTgt spid="83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3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3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1956 L -0.00191 0.59467 " pathEditMode="relative" rAng="0" ptsTypes="AA">
                                      <p:cBhvr>
                                        <p:cTn id="25" dur="100" fill="hold"/>
                                        <p:tgtEl>
                                          <p:spTgt spid="83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3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1506" grpId="0" animBg="1"/>
      <p:bldP spid="831507" grpId="0"/>
      <p:bldP spid="831508" grpId="0" animBg="1"/>
      <p:bldP spid="831508" grpId="1" animBg="1"/>
      <p:bldP spid="831508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81C6E33-3542-404C-B5E4-CA4E2227576A}" type="slidenum">
              <a:rPr lang="ru-RU">
                <a:latin typeface="Arial" pitchFamily="34" charset="0"/>
              </a:rPr>
              <a:pPr/>
              <a:t>9</a:t>
            </a:fld>
            <a:endParaRPr lang="ru-RU">
              <a:latin typeface="Arial" pitchFamily="34" charset="0"/>
            </a:endParaRPr>
          </a:p>
        </p:txBody>
      </p:sp>
      <p:sp>
        <p:nvSpPr>
          <p:cNvPr id="845826" name="Text Box 2"/>
          <p:cNvSpPr txBox="1">
            <a:spLocks noChangeArrowheads="1"/>
          </p:cNvSpPr>
          <p:nvPr/>
        </p:nvSpPr>
        <p:spPr bwMode="auto">
          <a:xfrm>
            <a:off x="287338" y="225425"/>
            <a:ext cx="8497887" cy="641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lIns="54000" rIns="54000">
            <a:spAutoFit/>
          </a:bodyPr>
          <a:lstStyle/>
          <a:p>
            <a:pPr algn="ctr">
              <a:defRPr/>
            </a:pPr>
            <a:r>
              <a:rPr lang="ru-RU" altLang="zh-TW" sz="36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Что нужно для тестирования?</a:t>
            </a:r>
            <a:endParaRPr lang="ru-RU" sz="36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845827" name="Text Box 3"/>
          <p:cNvSpPr txBox="1">
            <a:spLocks noChangeArrowheads="1"/>
          </p:cNvSpPr>
          <p:nvPr/>
        </p:nvSpPr>
        <p:spPr bwMode="auto">
          <a:xfrm>
            <a:off x="1727200" y="1304925"/>
            <a:ext cx="59055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altLang="zh-TW" sz="3000" b="0" u="sng">
                <a:sym typeface="Symbol" pitchFamily="18" charset="2"/>
              </a:rPr>
              <a:t>Тестовые возможности</a:t>
            </a:r>
            <a:r>
              <a:rPr lang="ru-RU" altLang="zh-TW" sz="3000" b="0">
                <a:sym typeface="Symbol" pitchFamily="18" charset="2"/>
              </a:rPr>
              <a:t>:</a:t>
            </a:r>
          </a:p>
          <a:p>
            <a:pPr algn="dist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altLang="zh-TW" sz="3000" b="0">
                <a:latin typeface="Times New Roman" pitchFamily="18" charset="0"/>
                <a:sym typeface="Symbol" pitchFamily="18" charset="2"/>
              </a:rPr>
              <a:t>   что можно наблюдать?</a:t>
            </a:r>
          </a:p>
          <a:p>
            <a:pPr algn="dist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altLang="zh-TW" sz="3000" b="0">
                <a:latin typeface="Times New Roman" pitchFamily="18" charset="0"/>
                <a:sym typeface="Symbol" pitchFamily="18" charset="2"/>
              </a:rPr>
              <a:t>   как можно управлять?</a:t>
            </a:r>
          </a:p>
        </p:txBody>
      </p:sp>
      <p:sp>
        <p:nvSpPr>
          <p:cNvPr id="845830" name="AutoShape 6"/>
          <p:cNvSpPr>
            <a:spLocks noChangeArrowheads="1"/>
          </p:cNvSpPr>
          <p:nvPr/>
        </p:nvSpPr>
        <p:spPr bwMode="auto">
          <a:xfrm>
            <a:off x="503238" y="1376363"/>
            <a:ext cx="468312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0246" name="Group 7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sp>
          <p:nvSpPr>
            <p:cNvPr id="10248" name="Rectangle 8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49" name="Rectangle 9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0" name="Rectangle 10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1" name="Rectangle 11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2" name="Rectangle 12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3" name="Rectangle 13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4" name="Rectangle 14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5" name="Rectangle 15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56" name="Text Box 16"/>
            <p:cNvSpPr txBox="1">
              <a:spLocks noChangeArrowheads="1"/>
            </p:cNvSpPr>
            <p:nvPr/>
          </p:nvSpPr>
          <p:spPr bwMode="auto">
            <a:xfrm>
              <a:off x="4218" y="4111"/>
              <a:ext cx="145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en-US" sz="1400" b="0"/>
                <a:t>   </a:t>
              </a:r>
              <a:r>
                <a:rPr lang="ru-RU" sz="1600" b="0">
                  <a:solidFill>
                    <a:srgbClr val="58A5FA"/>
                  </a:solidFill>
                </a:rPr>
                <a:t>ИСП РАН</a:t>
              </a:r>
              <a:r>
                <a:rPr lang="en-US" sz="1600" b="0"/>
                <a:t>      </a:t>
              </a:r>
              <a:r>
                <a:rPr lang="ru-RU" sz="1600" b="0"/>
                <a:t> </a:t>
              </a:r>
              <a:r>
                <a:rPr lang="en-US" sz="1600" b="0">
                  <a:solidFill>
                    <a:srgbClr val="CC8E82"/>
                  </a:solidFill>
                </a:rPr>
                <a:t>RedVerst</a:t>
              </a:r>
              <a:endParaRPr lang="ru-RU" sz="1600" b="0"/>
            </a:p>
          </p:txBody>
        </p:sp>
        <p:pic>
          <p:nvPicPr>
            <p:cNvPr id="10257" name="Picture 17" descr="IP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7" y="3994"/>
              <a:ext cx="11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8" name="Text Box 18"/>
            <p:cNvSpPr txBox="1">
              <a:spLocks noChangeArrowheads="1"/>
            </p:cNvSpPr>
            <p:nvPr/>
          </p:nvSpPr>
          <p:spPr bwMode="auto">
            <a:xfrm>
              <a:off x="147" y="4110"/>
              <a:ext cx="40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b"/>
            <a:lstStyle/>
            <a:p>
              <a:pPr>
                <a:spcBef>
                  <a:spcPct val="50000"/>
                </a:spcBef>
              </a:pPr>
              <a:r>
                <a:rPr lang="ru-RU" sz="1600" b="0">
                  <a:solidFill>
                    <a:srgbClr val="567F9E"/>
                  </a:solidFill>
                </a:rPr>
                <a:t>Игорь Борисович Бурдонов   </a:t>
              </a:r>
              <a:r>
                <a:rPr lang="en-US" sz="1600" b="0">
                  <a:solidFill>
                    <a:srgbClr val="567F9E"/>
                  </a:solidFill>
                </a:rPr>
                <a:t>&amp;</a:t>
              </a:r>
              <a:r>
                <a:rPr lang="ru-RU" sz="1600" b="0">
                  <a:solidFill>
                    <a:srgbClr val="567F9E"/>
                  </a:solidFill>
                </a:rPr>
                <a:t>   Александр Сергеевич Косачев</a:t>
              </a:r>
            </a:p>
          </p:txBody>
        </p:sp>
      </p:grpSp>
      <p:sp>
        <p:nvSpPr>
          <p:cNvPr id="845843" name="Text Box 19"/>
          <p:cNvSpPr txBox="1">
            <a:spLocks noChangeArrowheads="1"/>
          </p:cNvSpPr>
          <p:nvPr/>
        </p:nvSpPr>
        <p:spPr bwMode="auto">
          <a:xfrm>
            <a:off x="1727200" y="3608388"/>
            <a:ext cx="59055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>
              <a:lnSpc>
                <a:spcPct val="90000"/>
              </a:lnSpc>
              <a:spcBef>
                <a:spcPct val="50000"/>
              </a:spcBef>
            </a:pPr>
            <a:r>
              <a:rPr lang="ru-RU" altLang="zh-TW" sz="3000" b="0" u="sng">
                <a:sym typeface="Symbol" pitchFamily="18" charset="2"/>
              </a:rPr>
              <a:t>Реализационные гипотезы</a:t>
            </a:r>
            <a:r>
              <a:rPr lang="ru-RU" altLang="zh-TW" sz="3000" b="0">
                <a:sym typeface="Symbol" pitchFamily="18" charset="2"/>
              </a:rPr>
              <a:t>:</a:t>
            </a:r>
          </a:p>
          <a:p>
            <a:pPr algn="dist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ru-RU" altLang="zh-TW" sz="3000" b="0">
                <a:latin typeface="Times New Roman" pitchFamily="18" charset="0"/>
                <a:sym typeface="Symbol" pitchFamily="18" charset="2"/>
              </a:rPr>
              <a:t>   что может быть и чего</a:t>
            </a:r>
            <a:br>
              <a:rPr lang="ru-RU" altLang="zh-TW" sz="3000" b="0">
                <a:latin typeface="Times New Roman" pitchFamily="18" charset="0"/>
                <a:sym typeface="Symbol" pitchFamily="18" charset="2"/>
              </a:rPr>
            </a:br>
            <a:r>
              <a:rPr lang="ru-RU" altLang="zh-TW" sz="3000" b="0">
                <a:latin typeface="Times New Roman" pitchFamily="18" charset="0"/>
                <a:sym typeface="Symbol" pitchFamily="18" charset="2"/>
              </a:rPr>
              <a:t>    не может быть в реализации?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845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845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5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74115E-6 L 0.00208 0.33194 " pathEditMode="relative" rAng="0" ptsTypes="AA">
                                      <p:cBhvr>
                                        <p:cTn id="16" dur="100" fill="hold"/>
                                        <p:tgtEl>
                                          <p:spTgt spid="8458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4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5830" grpId="0" animBg="1"/>
      <p:bldP spid="845830" grpId="1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143906</TotalTime>
  <Words>2928</Words>
  <Application>Microsoft Office PowerPoint</Application>
  <PresentationFormat>Экран (4:3)</PresentationFormat>
  <Paragraphs>634</Paragraphs>
  <Slides>36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50" baseType="lpstr">
      <vt:lpstr>Arial</vt:lpstr>
      <vt:lpstr>Times New Roman</vt:lpstr>
      <vt:lpstr>Comic Sans MS</vt:lpstr>
      <vt:lpstr>Symbol</vt:lpstr>
      <vt:lpstr>新細明體</vt:lpstr>
      <vt:lpstr>Arial Black</vt:lpstr>
      <vt:lpstr>Futura Md BT</vt:lpstr>
      <vt:lpstr>Wingdings</vt:lpstr>
      <vt:lpstr>Euclid Symbol</vt:lpstr>
      <vt:lpstr>Euclid Math One</vt:lpstr>
      <vt:lpstr>Arial Narrow</vt:lpstr>
      <vt:lpstr>Impact</vt:lpstr>
      <vt:lpstr>Monotype Corsiva</vt:lpstr>
      <vt:lpstr>Default Design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ISP RAS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Игорь Борисович Бурдонов   Институт Системного Программирования РАН (ИСПРАН)  Исследование одно/двунаправленных распределённых сетей конечным роботом</dc:title>
  <dc:creator>Igor Bourdonov</dc:creator>
  <cp:lastModifiedBy>Burdonov</cp:lastModifiedBy>
  <cp:revision>912</cp:revision>
  <dcterms:created xsi:type="dcterms:W3CDTF">2004-09-07T08:30:49Z</dcterms:created>
  <dcterms:modified xsi:type="dcterms:W3CDTF">2016-03-16T17:57:56Z</dcterms:modified>
</cp:coreProperties>
</file>