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1" r:id="rId2"/>
    <p:sldId id="26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11" autoAdjust="0"/>
    <p:restoredTop sz="94660"/>
  </p:normalViewPr>
  <p:slideViewPr>
    <p:cSldViewPr>
      <p:cViewPr varScale="1">
        <p:scale>
          <a:sx n="127" d="100"/>
          <a:sy n="127" d="100"/>
        </p:scale>
        <p:origin x="17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A9FC9-14BF-4624-919D-4738FF96724A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4843C-DB94-46E6-9081-F5D9B45C2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238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4843C-DB94-46E6-9081-F5D9B45C25D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77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4843C-DB94-46E6-9081-F5D9B45C25D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77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7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790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457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09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93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421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37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74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14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859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260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E7704-7DFC-44C6-8794-4ED5A2A7119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156ED-30F0-4D08-9C01-069F736A8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072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13" Type="http://schemas.openxmlformats.org/officeDocument/2006/relationships/image" Target="../media/image7.gif"/><Relationship Id="rId3" Type="http://schemas.microsoft.com/office/2007/relationships/media" Target="../media/media2.wav"/><Relationship Id="rId7" Type="http://schemas.openxmlformats.org/officeDocument/2006/relationships/image" Target="../media/image1.jpeg"/><Relationship Id="rId12" Type="http://schemas.openxmlformats.org/officeDocument/2006/relationships/image" Target="../media/image6.gif"/><Relationship Id="rId2" Type="http://schemas.openxmlformats.org/officeDocument/2006/relationships/audio" Target="../media/media1.wav"/><Relationship Id="rId16" Type="http://schemas.openxmlformats.org/officeDocument/2006/relationships/image" Target="../media/image10.gif"/><Relationship Id="rId1" Type="http://schemas.microsoft.com/office/2007/relationships/media" Target="../media/media1.wav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.gif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9.jpg"/><Relationship Id="rId10" Type="http://schemas.openxmlformats.org/officeDocument/2006/relationships/image" Target="../media/image4.png"/><Relationship Id="rId4" Type="http://schemas.openxmlformats.org/officeDocument/2006/relationships/audio" Target="../media/media2.wav"/><Relationship Id="rId9" Type="http://schemas.openxmlformats.org/officeDocument/2006/relationships/image" Target="../media/image3.gif"/><Relationship Id="rId14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Прямоугольник 289"/>
          <p:cNvSpPr/>
          <p:nvPr/>
        </p:nvSpPr>
        <p:spPr>
          <a:xfrm>
            <a:off x="-48579" y="-41240"/>
            <a:ext cx="9289032" cy="70497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1" name="TextBox 290"/>
          <p:cNvSpPr txBox="1"/>
          <p:nvPr/>
        </p:nvSpPr>
        <p:spPr>
          <a:xfrm>
            <a:off x="4326868" y="310007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конец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"/>
            <a:ext cx="9144000" cy="6857496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140" y="512712"/>
            <a:ext cx="213840" cy="324000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352" y="332656"/>
            <a:ext cx="213840" cy="324000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665112"/>
            <a:ext cx="213840" cy="324000"/>
          </a:xfrm>
          <a:prstGeom prst="rect">
            <a:avLst/>
          </a:prstGeom>
        </p:spPr>
      </p:pic>
      <p:pic>
        <p:nvPicPr>
          <p:cNvPr id="122" name="Рисунок 1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40" y="665112"/>
            <a:ext cx="213840" cy="324000"/>
          </a:xfrm>
          <a:prstGeom prst="rect">
            <a:avLst/>
          </a:prstGeom>
        </p:spPr>
      </p:pic>
      <p:pic>
        <p:nvPicPr>
          <p:cNvPr id="123" name="Рисунок 1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752" y="485056"/>
            <a:ext cx="213840" cy="324000"/>
          </a:xfrm>
          <a:prstGeom prst="rect">
            <a:avLst/>
          </a:prstGeom>
        </p:spPr>
      </p:pic>
      <p:pic>
        <p:nvPicPr>
          <p:cNvPr id="124" name="Рисунок 1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40" y="817512"/>
            <a:ext cx="213840" cy="324000"/>
          </a:xfrm>
          <a:prstGeom prst="rect">
            <a:avLst/>
          </a:prstGeom>
        </p:spPr>
      </p:pic>
      <p:pic>
        <p:nvPicPr>
          <p:cNvPr id="125" name="Рисунок 1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00" y="567952"/>
            <a:ext cx="213840" cy="324000"/>
          </a:xfrm>
          <a:prstGeom prst="rect">
            <a:avLst/>
          </a:prstGeom>
        </p:spPr>
      </p:pic>
      <p:pic>
        <p:nvPicPr>
          <p:cNvPr id="126" name="Рисунок 1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312" y="387896"/>
            <a:ext cx="213840" cy="324000"/>
          </a:xfrm>
          <a:prstGeom prst="rect">
            <a:avLst/>
          </a:prstGeom>
        </p:spPr>
      </p:pic>
      <p:pic>
        <p:nvPicPr>
          <p:cNvPr id="127" name="Рисунок 1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20352"/>
            <a:ext cx="213840" cy="324000"/>
          </a:xfrm>
          <a:prstGeom prst="rect">
            <a:avLst/>
          </a:prstGeom>
        </p:spPr>
      </p:pic>
      <p:pic>
        <p:nvPicPr>
          <p:cNvPr id="128" name="Рисунок 1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00" y="720352"/>
            <a:ext cx="213840" cy="324000"/>
          </a:xfrm>
          <a:prstGeom prst="rect">
            <a:avLst/>
          </a:prstGeom>
        </p:spPr>
      </p:pic>
      <p:pic>
        <p:nvPicPr>
          <p:cNvPr id="129" name="Рисунок 1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712" y="540296"/>
            <a:ext cx="213840" cy="324000"/>
          </a:xfrm>
          <a:prstGeom prst="rect">
            <a:avLst/>
          </a:prstGeom>
        </p:spPr>
      </p:pic>
      <p:pic>
        <p:nvPicPr>
          <p:cNvPr id="130" name="Рисунок 1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72752"/>
            <a:ext cx="213840" cy="324000"/>
          </a:xfrm>
          <a:prstGeom prst="rect">
            <a:avLst/>
          </a:prstGeom>
        </p:spPr>
      </p:pic>
      <p:pic>
        <p:nvPicPr>
          <p:cNvPr id="131" name="Рисунок 1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40" y="665112"/>
            <a:ext cx="213840" cy="324000"/>
          </a:xfrm>
          <a:prstGeom prst="rect">
            <a:avLst/>
          </a:prstGeom>
        </p:spPr>
      </p:pic>
      <p:pic>
        <p:nvPicPr>
          <p:cNvPr id="132" name="Рисунок 1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752" y="485056"/>
            <a:ext cx="213840" cy="324000"/>
          </a:xfrm>
          <a:prstGeom prst="rect">
            <a:avLst/>
          </a:prstGeom>
        </p:spPr>
      </p:pic>
      <p:pic>
        <p:nvPicPr>
          <p:cNvPr id="133" name="Рисунок 1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40" y="817512"/>
            <a:ext cx="213840" cy="324000"/>
          </a:xfrm>
          <a:prstGeom prst="rect">
            <a:avLst/>
          </a:prstGeom>
        </p:spPr>
      </p:pic>
      <p:pic>
        <p:nvPicPr>
          <p:cNvPr id="134" name="Рисунок 1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40" y="817512"/>
            <a:ext cx="213840" cy="324000"/>
          </a:xfrm>
          <a:prstGeom prst="rect">
            <a:avLst/>
          </a:prstGeom>
        </p:spPr>
      </p:pic>
      <p:pic>
        <p:nvPicPr>
          <p:cNvPr id="135" name="Рисунок 1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152" y="637456"/>
            <a:ext cx="213840" cy="324000"/>
          </a:xfrm>
          <a:prstGeom prst="rect">
            <a:avLst/>
          </a:prstGeom>
        </p:spPr>
      </p:pic>
      <p:pic>
        <p:nvPicPr>
          <p:cNvPr id="136" name="Рисунок 1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840" y="969912"/>
            <a:ext cx="213840" cy="324000"/>
          </a:xfrm>
          <a:prstGeom prst="rect">
            <a:avLst/>
          </a:prstGeom>
        </p:spPr>
      </p:pic>
      <p:pic>
        <p:nvPicPr>
          <p:cNvPr id="137" name="Рисунок 1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00" y="720352"/>
            <a:ext cx="213840" cy="324000"/>
          </a:xfrm>
          <a:prstGeom prst="rect">
            <a:avLst/>
          </a:prstGeom>
        </p:spPr>
      </p:pic>
      <p:pic>
        <p:nvPicPr>
          <p:cNvPr id="138" name="Рисунок 1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712" y="540296"/>
            <a:ext cx="213840" cy="324000"/>
          </a:xfrm>
          <a:prstGeom prst="rect">
            <a:avLst/>
          </a:prstGeom>
        </p:spPr>
      </p:pic>
      <p:pic>
        <p:nvPicPr>
          <p:cNvPr id="139" name="Рисунок 1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72752"/>
            <a:ext cx="213840" cy="324000"/>
          </a:xfrm>
          <a:prstGeom prst="rect">
            <a:avLst/>
          </a:prstGeom>
        </p:spPr>
      </p:pic>
      <p:pic>
        <p:nvPicPr>
          <p:cNvPr id="140" name="Рисунок 1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900" y="872752"/>
            <a:ext cx="213840" cy="324000"/>
          </a:xfrm>
          <a:prstGeom prst="rect">
            <a:avLst/>
          </a:prstGeom>
        </p:spPr>
      </p:pic>
      <p:pic>
        <p:nvPicPr>
          <p:cNvPr id="141" name="Рисунок 1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112" y="692696"/>
            <a:ext cx="213840" cy="324000"/>
          </a:xfrm>
          <a:prstGeom prst="rect">
            <a:avLst/>
          </a:prstGeom>
        </p:spPr>
      </p:pic>
      <p:pic>
        <p:nvPicPr>
          <p:cNvPr id="142" name="Рисунок 14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025152"/>
            <a:ext cx="213840" cy="324000"/>
          </a:xfrm>
          <a:prstGeom prst="rect">
            <a:avLst/>
          </a:prstGeom>
        </p:spPr>
      </p:pic>
      <p:pic>
        <p:nvPicPr>
          <p:cNvPr id="143" name="Рисунок 1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830" y="647056"/>
            <a:ext cx="213840" cy="324000"/>
          </a:xfrm>
          <a:prstGeom prst="rect">
            <a:avLst/>
          </a:prstGeom>
        </p:spPr>
      </p:pic>
      <p:pic>
        <p:nvPicPr>
          <p:cNvPr id="144" name="Рисунок 1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042" y="467000"/>
            <a:ext cx="213840" cy="324000"/>
          </a:xfrm>
          <a:prstGeom prst="rect">
            <a:avLst/>
          </a:prstGeom>
        </p:spPr>
      </p:pic>
      <p:pic>
        <p:nvPicPr>
          <p:cNvPr id="145" name="Рисунок 14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30" y="799456"/>
            <a:ext cx="213840" cy="324000"/>
          </a:xfrm>
          <a:prstGeom prst="rect">
            <a:avLst/>
          </a:prstGeom>
        </p:spPr>
      </p:pic>
      <p:pic>
        <p:nvPicPr>
          <p:cNvPr id="146" name="Рисунок 1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30" y="799456"/>
            <a:ext cx="213840" cy="324000"/>
          </a:xfrm>
          <a:prstGeom prst="rect">
            <a:avLst/>
          </a:prstGeom>
        </p:spPr>
      </p:pic>
      <p:pic>
        <p:nvPicPr>
          <p:cNvPr id="147" name="Рисунок 14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442" y="619400"/>
            <a:ext cx="213840" cy="324000"/>
          </a:xfrm>
          <a:prstGeom prst="rect">
            <a:avLst/>
          </a:prstGeom>
        </p:spPr>
      </p:pic>
      <p:pic>
        <p:nvPicPr>
          <p:cNvPr id="148" name="Рисунок 14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130" y="951856"/>
            <a:ext cx="213840" cy="324000"/>
          </a:xfrm>
          <a:prstGeom prst="rect">
            <a:avLst/>
          </a:prstGeom>
        </p:spPr>
      </p:pic>
      <p:pic>
        <p:nvPicPr>
          <p:cNvPr id="149" name="Рисунок 1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790" y="702296"/>
            <a:ext cx="213840" cy="324000"/>
          </a:xfrm>
          <a:prstGeom prst="rect">
            <a:avLst/>
          </a:prstGeom>
        </p:spPr>
      </p:pic>
      <p:pic>
        <p:nvPicPr>
          <p:cNvPr id="150" name="Рисунок 14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002" y="522240"/>
            <a:ext cx="213840" cy="324000"/>
          </a:xfrm>
          <a:prstGeom prst="rect">
            <a:avLst/>
          </a:prstGeom>
        </p:spPr>
      </p:pic>
      <p:pic>
        <p:nvPicPr>
          <p:cNvPr id="151" name="Рисунок 15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90" y="854696"/>
            <a:ext cx="213840" cy="324000"/>
          </a:xfrm>
          <a:prstGeom prst="rect">
            <a:avLst/>
          </a:prstGeom>
        </p:spPr>
      </p:pic>
      <p:pic>
        <p:nvPicPr>
          <p:cNvPr id="152" name="Рисунок 15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190" y="854696"/>
            <a:ext cx="213840" cy="324000"/>
          </a:xfrm>
          <a:prstGeom prst="rect">
            <a:avLst/>
          </a:prstGeom>
        </p:spPr>
      </p:pic>
      <p:pic>
        <p:nvPicPr>
          <p:cNvPr id="153" name="Рисунок 15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402" y="674640"/>
            <a:ext cx="213840" cy="324000"/>
          </a:xfrm>
          <a:prstGeom prst="rect">
            <a:avLst/>
          </a:prstGeom>
        </p:spPr>
      </p:pic>
      <p:pic>
        <p:nvPicPr>
          <p:cNvPr id="154" name="Рисунок 15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090" y="1007096"/>
            <a:ext cx="213840" cy="324000"/>
          </a:xfrm>
          <a:prstGeom prst="rect">
            <a:avLst/>
          </a:prstGeom>
        </p:spPr>
      </p:pic>
      <p:pic>
        <p:nvPicPr>
          <p:cNvPr id="155" name="Рисунок 15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30" y="799456"/>
            <a:ext cx="213840" cy="324000"/>
          </a:xfrm>
          <a:prstGeom prst="rect">
            <a:avLst/>
          </a:prstGeom>
        </p:spPr>
      </p:pic>
      <p:pic>
        <p:nvPicPr>
          <p:cNvPr id="156" name="Рисунок 15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442" y="619400"/>
            <a:ext cx="213840" cy="324000"/>
          </a:xfrm>
          <a:prstGeom prst="rect">
            <a:avLst/>
          </a:prstGeom>
        </p:spPr>
      </p:pic>
      <p:pic>
        <p:nvPicPr>
          <p:cNvPr id="157" name="Рисунок 15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130" y="951856"/>
            <a:ext cx="213840" cy="324000"/>
          </a:xfrm>
          <a:prstGeom prst="rect">
            <a:avLst/>
          </a:prstGeom>
        </p:spPr>
      </p:pic>
      <p:pic>
        <p:nvPicPr>
          <p:cNvPr id="158" name="Рисунок 15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30" y="951856"/>
            <a:ext cx="213840" cy="324000"/>
          </a:xfrm>
          <a:prstGeom prst="rect">
            <a:avLst/>
          </a:prstGeom>
        </p:spPr>
      </p:pic>
      <p:pic>
        <p:nvPicPr>
          <p:cNvPr id="159" name="Рисунок 15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842" y="771800"/>
            <a:ext cx="213840" cy="324000"/>
          </a:xfrm>
          <a:prstGeom prst="rect">
            <a:avLst/>
          </a:prstGeom>
        </p:spPr>
      </p:pic>
      <p:pic>
        <p:nvPicPr>
          <p:cNvPr id="160" name="Рисунок 15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530" y="1104256"/>
            <a:ext cx="213840" cy="324000"/>
          </a:xfrm>
          <a:prstGeom prst="rect">
            <a:avLst/>
          </a:prstGeom>
        </p:spPr>
      </p:pic>
      <p:pic>
        <p:nvPicPr>
          <p:cNvPr id="161" name="Рисунок 16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190" y="854696"/>
            <a:ext cx="213840" cy="324000"/>
          </a:xfrm>
          <a:prstGeom prst="rect">
            <a:avLst/>
          </a:prstGeom>
        </p:spPr>
      </p:pic>
      <p:pic>
        <p:nvPicPr>
          <p:cNvPr id="162" name="Рисунок 16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402" y="674640"/>
            <a:ext cx="213840" cy="324000"/>
          </a:xfrm>
          <a:prstGeom prst="rect">
            <a:avLst/>
          </a:prstGeom>
        </p:spPr>
      </p:pic>
      <p:pic>
        <p:nvPicPr>
          <p:cNvPr id="163" name="Рисунок 1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090" y="1007096"/>
            <a:ext cx="213840" cy="324000"/>
          </a:xfrm>
          <a:prstGeom prst="rect">
            <a:avLst/>
          </a:prstGeom>
        </p:spPr>
      </p:pic>
      <p:pic>
        <p:nvPicPr>
          <p:cNvPr id="164" name="Рисунок 1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590" y="1007096"/>
            <a:ext cx="213840" cy="324000"/>
          </a:xfrm>
          <a:prstGeom prst="rect">
            <a:avLst/>
          </a:prstGeom>
        </p:spPr>
      </p:pic>
      <p:pic>
        <p:nvPicPr>
          <p:cNvPr id="165" name="Рисунок 16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802" y="827040"/>
            <a:ext cx="213840" cy="324000"/>
          </a:xfrm>
          <a:prstGeom prst="rect">
            <a:avLst/>
          </a:prstGeom>
        </p:spPr>
      </p:pic>
      <p:pic>
        <p:nvPicPr>
          <p:cNvPr id="166" name="Рисунок 1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490" y="1159496"/>
            <a:ext cx="213840" cy="324000"/>
          </a:xfrm>
          <a:prstGeom prst="rect">
            <a:avLst/>
          </a:prstGeom>
        </p:spPr>
      </p:pic>
      <p:pic>
        <p:nvPicPr>
          <p:cNvPr id="167" name="Рисунок 16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050" y="457472"/>
            <a:ext cx="213840" cy="324000"/>
          </a:xfrm>
          <a:prstGeom prst="rect">
            <a:avLst/>
          </a:prstGeom>
        </p:spPr>
      </p:pic>
      <p:pic>
        <p:nvPicPr>
          <p:cNvPr id="168" name="Рисунок 16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262" y="277416"/>
            <a:ext cx="213840" cy="324000"/>
          </a:xfrm>
          <a:prstGeom prst="rect">
            <a:avLst/>
          </a:prstGeom>
        </p:spPr>
      </p:pic>
      <p:pic>
        <p:nvPicPr>
          <p:cNvPr id="169" name="Рисунок 16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950" y="609872"/>
            <a:ext cx="213840" cy="324000"/>
          </a:xfrm>
          <a:prstGeom prst="rect">
            <a:avLst/>
          </a:prstGeom>
        </p:spPr>
      </p:pic>
      <p:pic>
        <p:nvPicPr>
          <p:cNvPr id="170" name="Рисунок 16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450" y="609872"/>
            <a:ext cx="213840" cy="324000"/>
          </a:xfrm>
          <a:prstGeom prst="rect">
            <a:avLst/>
          </a:prstGeom>
        </p:spPr>
      </p:pic>
      <p:pic>
        <p:nvPicPr>
          <p:cNvPr id="171" name="Рисунок 17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662" y="429816"/>
            <a:ext cx="213840" cy="324000"/>
          </a:xfrm>
          <a:prstGeom prst="rect">
            <a:avLst/>
          </a:prstGeom>
        </p:spPr>
      </p:pic>
      <p:pic>
        <p:nvPicPr>
          <p:cNvPr id="172" name="Рисунок 17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350" y="762272"/>
            <a:ext cx="213840" cy="324000"/>
          </a:xfrm>
          <a:prstGeom prst="rect">
            <a:avLst/>
          </a:prstGeom>
        </p:spPr>
      </p:pic>
      <p:pic>
        <p:nvPicPr>
          <p:cNvPr id="173" name="Рисунок 17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010" y="512712"/>
            <a:ext cx="213840" cy="324000"/>
          </a:xfrm>
          <a:prstGeom prst="rect">
            <a:avLst/>
          </a:prstGeom>
        </p:spPr>
      </p:pic>
      <p:pic>
        <p:nvPicPr>
          <p:cNvPr id="174" name="Рисунок 17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222" y="332656"/>
            <a:ext cx="213840" cy="324000"/>
          </a:xfrm>
          <a:prstGeom prst="rect">
            <a:avLst/>
          </a:prstGeom>
        </p:spPr>
      </p:pic>
      <p:pic>
        <p:nvPicPr>
          <p:cNvPr id="175" name="Рисунок 17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910" y="665112"/>
            <a:ext cx="213840" cy="324000"/>
          </a:xfrm>
          <a:prstGeom prst="rect">
            <a:avLst/>
          </a:prstGeom>
        </p:spPr>
      </p:pic>
      <p:pic>
        <p:nvPicPr>
          <p:cNvPr id="176" name="Рисунок 17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10" y="665112"/>
            <a:ext cx="213840" cy="324000"/>
          </a:xfrm>
          <a:prstGeom prst="rect">
            <a:avLst/>
          </a:prstGeom>
        </p:spPr>
      </p:pic>
      <p:pic>
        <p:nvPicPr>
          <p:cNvPr id="177" name="Рисунок 17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622" y="485056"/>
            <a:ext cx="213840" cy="324000"/>
          </a:xfrm>
          <a:prstGeom prst="rect">
            <a:avLst/>
          </a:prstGeom>
        </p:spPr>
      </p:pic>
      <p:pic>
        <p:nvPicPr>
          <p:cNvPr id="178" name="Рисунок 17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310" y="817512"/>
            <a:ext cx="213840" cy="324000"/>
          </a:xfrm>
          <a:prstGeom prst="rect">
            <a:avLst/>
          </a:prstGeom>
        </p:spPr>
      </p:pic>
      <p:pic>
        <p:nvPicPr>
          <p:cNvPr id="179" name="Рисунок 17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450" y="609872"/>
            <a:ext cx="213840" cy="324000"/>
          </a:xfrm>
          <a:prstGeom prst="rect">
            <a:avLst/>
          </a:prstGeom>
        </p:spPr>
      </p:pic>
      <p:pic>
        <p:nvPicPr>
          <p:cNvPr id="180" name="Рисунок 17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662" y="429816"/>
            <a:ext cx="213840" cy="324000"/>
          </a:xfrm>
          <a:prstGeom prst="rect">
            <a:avLst/>
          </a:prstGeom>
        </p:spPr>
      </p:pic>
      <p:pic>
        <p:nvPicPr>
          <p:cNvPr id="181" name="Рисунок 18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350" y="762272"/>
            <a:ext cx="213840" cy="324000"/>
          </a:xfrm>
          <a:prstGeom prst="rect">
            <a:avLst/>
          </a:prstGeom>
        </p:spPr>
      </p:pic>
      <p:pic>
        <p:nvPicPr>
          <p:cNvPr id="182" name="Рисунок 18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850" y="762272"/>
            <a:ext cx="213840" cy="324000"/>
          </a:xfrm>
          <a:prstGeom prst="rect">
            <a:avLst/>
          </a:prstGeom>
        </p:spPr>
      </p:pic>
      <p:pic>
        <p:nvPicPr>
          <p:cNvPr id="183" name="Рисунок 18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062" y="582216"/>
            <a:ext cx="213840" cy="324000"/>
          </a:xfrm>
          <a:prstGeom prst="rect">
            <a:avLst/>
          </a:prstGeom>
        </p:spPr>
      </p:pic>
      <p:pic>
        <p:nvPicPr>
          <p:cNvPr id="184" name="Рисунок 18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750" y="914672"/>
            <a:ext cx="213840" cy="324000"/>
          </a:xfrm>
          <a:prstGeom prst="rect">
            <a:avLst/>
          </a:prstGeom>
        </p:spPr>
      </p:pic>
      <p:pic>
        <p:nvPicPr>
          <p:cNvPr id="185" name="Рисунок 18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10" y="665112"/>
            <a:ext cx="213840" cy="324000"/>
          </a:xfrm>
          <a:prstGeom prst="rect">
            <a:avLst/>
          </a:prstGeom>
        </p:spPr>
      </p:pic>
      <p:pic>
        <p:nvPicPr>
          <p:cNvPr id="186" name="Рисунок 18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622" y="485056"/>
            <a:ext cx="213840" cy="324000"/>
          </a:xfrm>
          <a:prstGeom prst="rect">
            <a:avLst/>
          </a:prstGeom>
        </p:spPr>
      </p:pic>
      <p:pic>
        <p:nvPicPr>
          <p:cNvPr id="187" name="Рисунок 18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310" y="817512"/>
            <a:ext cx="213840" cy="324000"/>
          </a:xfrm>
          <a:prstGeom prst="rect">
            <a:avLst/>
          </a:prstGeom>
        </p:spPr>
      </p:pic>
      <p:pic>
        <p:nvPicPr>
          <p:cNvPr id="188" name="Рисунок 18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810" y="817512"/>
            <a:ext cx="213840" cy="324000"/>
          </a:xfrm>
          <a:prstGeom prst="rect">
            <a:avLst/>
          </a:prstGeom>
        </p:spPr>
      </p:pic>
      <p:pic>
        <p:nvPicPr>
          <p:cNvPr id="189" name="Рисунок 18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022" y="637456"/>
            <a:ext cx="213840" cy="324000"/>
          </a:xfrm>
          <a:prstGeom prst="rect">
            <a:avLst/>
          </a:prstGeom>
        </p:spPr>
      </p:pic>
      <p:pic>
        <p:nvPicPr>
          <p:cNvPr id="190" name="Рисунок 18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10" y="969912"/>
            <a:ext cx="213840" cy="324000"/>
          </a:xfrm>
          <a:prstGeom prst="rect">
            <a:avLst/>
          </a:prstGeom>
        </p:spPr>
      </p:pic>
      <p:pic>
        <p:nvPicPr>
          <p:cNvPr id="191" name="Рисунок 19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975" y="393776"/>
            <a:ext cx="213840" cy="324000"/>
          </a:xfrm>
          <a:prstGeom prst="rect">
            <a:avLst/>
          </a:prstGeom>
        </p:spPr>
      </p:pic>
      <p:pic>
        <p:nvPicPr>
          <p:cNvPr id="192" name="Рисунок 19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187" y="213720"/>
            <a:ext cx="213840" cy="324000"/>
          </a:xfrm>
          <a:prstGeom prst="rect">
            <a:avLst/>
          </a:prstGeom>
        </p:spPr>
      </p:pic>
      <p:pic>
        <p:nvPicPr>
          <p:cNvPr id="193" name="Рисунок 19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75" y="546176"/>
            <a:ext cx="213840" cy="324000"/>
          </a:xfrm>
          <a:prstGeom prst="rect">
            <a:avLst/>
          </a:prstGeom>
        </p:spPr>
      </p:pic>
      <p:pic>
        <p:nvPicPr>
          <p:cNvPr id="194" name="Рисунок 19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75" y="546176"/>
            <a:ext cx="213840" cy="324000"/>
          </a:xfrm>
          <a:prstGeom prst="rect">
            <a:avLst/>
          </a:prstGeom>
        </p:spPr>
      </p:pic>
      <p:pic>
        <p:nvPicPr>
          <p:cNvPr id="195" name="Рисунок 19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587" y="366120"/>
            <a:ext cx="213840" cy="324000"/>
          </a:xfrm>
          <a:prstGeom prst="rect">
            <a:avLst/>
          </a:prstGeom>
        </p:spPr>
      </p:pic>
      <p:pic>
        <p:nvPicPr>
          <p:cNvPr id="196" name="Рисунок 19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75" y="698576"/>
            <a:ext cx="213840" cy="324000"/>
          </a:xfrm>
          <a:prstGeom prst="rect">
            <a:avLst/>
          </a:prstGeom>
        </p:spPr>
      </p:pic>
      <p:pic>
        <p:nvPicPr>
          <p:cNvPr id="197" name="Рисунок 19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935" y="449016"/>
            <a:ext cx="213840" cy="324000"/>
          </a:xfrm>
          <a:prstGeom prst="rect">
            <a:avLst/>
          </a:prstGeom>
        </p:spPr>
      </p:pic>
      <p:pic>
        <p:nvPicPr>
          <p:cNvPr id="198" name="Рисунок 19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47" y="268960"/>
            <a:ext cx="213840" cy="324000"/>
          </a:xfrm>
          <a:prstGeom prst="rect">
            <a:avLst/>
          </a:prstGeom>
        </p:spPr>
      </p:pic>
      <p:pic>
        <p:nvPicPr>
          <p:cNvPr id="199" name="Рисунок 19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35" y="601416"/>
            <a:ext cx="213840" cy="324000"/>
          </a:xfrm>
          <a:prstGeom prst="rect">
            <a:avLst/>
          </a:prstGeom>
        </p:spPr>
      </p:pic>
      <p:pic>
        <p:nvPicPr>
          <p:cNvPr id="200" name="Рисунок 19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335" y="601416"/>
            <a:ext cx="213840" cy="324000"/>
          </a:xfrm>
          <a:prstGeom prst="rect">
            <a:avLst/>
          </a:prstGeom>
        </p:spPr>
      </p:pic>
      <p:pic>
        <p:nvPicPr>
          <p:cNvPr id="201" name="Рисунок 20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547" y="421360"/>
            <a:ext cx="213840" cy="324000"/>
          </a:xfrm>
          <a:prstGeom prst="rect">
            <a:avLst/>
          </a:prstGeom>
        </p:spPr>
      </p:pic>
      <p:pic>
        <p:nvPicPr>
          <p:cNvPr id="202" name="Рисунок 20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35" y="753816"/>
            <a:ext cx="213840" cy="324000"/>
          </a:xfrm>
          <a:prstGeom prst="rect">
            <a:avLst/>
          </a:prstGeom>
        </p:spPr>
      </p:pic>
      <p:pic>
        <p:nvPicPr>
          <p:cNvPr id="203" name="Рисунок 20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75" y="546176"/>
            <a:ext cx="213840" cy="324000"/>
          </a:xfrm>
          <a:prstGeom prst="rect">
            <a:avLst/>
          </a:prstGeom>
        </p:spPr>
      </p:pic>
      <p:pic>
        <p:nvPicPr>
          <p:cNvPr id="204" name="Рисунок 20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587" y="366120"/>
            <a:ext cx="213840" cy="324000"/>
          </a:xfrm>
          <a:prstGeom prst="rect">
            <a:avLst/>
          </a:prstGeom>
        </p:spPr>
      </p:pic>
      <p:pic>
        <p:nvPicPr>
          <p:cNvPr id="205" name="Рисунок 20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75" y="698576"/>
            <a:ext cx="213840" cy="324000"/>
          </a:xfrm>
          <a:prstGeom prst="rect">
            <a:avLst/>
          </a:prstGeom>
        </p:spPr>
      </p:pic>
      <p:pic>
        <p:nvPicPr>
          <p:cNvPr id="206" name="Рисунок 20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775" y="698576"/>
            <a:ext cx="213840" cy="324000"/>
          </a:xfrm>
          <a:prstGeom prst="rect">
            <a:avLst/>
          </a:prstGeom>
        </p:spPr>
      </p:pic>
      <p:pic>
        <p:nvPicPr>
          <p:cNvPr id="207" name="Рисунок 20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87" y="518520"/>
            <a:ext cx="213840" cy="324000"/>
          </a:xfrm>
          <a:prstGeom prst="rect">
            <a:avLst/>
          </a:prstGeom>
        </p:spPr>
      </p:pic>
      <p:pic>
        <p:nvPicPr>
          <p:cNvPr id="208" name="Рисунок 20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675" y="850976"/>
            <a:ext cx="213840" cy="324000"/>
          </a:xfrm>
          <a:prstGeom prst="rect">
            <a:avLst/>
          </a:prstGeom>
        </p:spPr>
      </p:pic>
      <p:pic>
        <p:nvPicPr>
          <p:cNvPr id="209" name="Рисунок 20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335" y="601416"/>
            <a:ext cx="213840" cy="324000"/>
          </a:xfrm>
          <a:prstGeom prst="rect">
            <a:avLst/>
          </a:prstGeom>
        </p:spPr>
      </p:pic>
      <p:pic>
        <p:nvPicPr>
          <p:cNvPr id="210" name="Рисунок 20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547" y="421360"/>
            <a:ext cx="213840" cy="324000"/>
          </a:xfrm>
          <a:prstGeom prst="rect">
            <a:avLst/>
          </a:prstGeom>
        </p:spPr>
      </p:pic>
      <p:pic>
        <p:nvPicPr>
          <p:cNvPr id="211" name="Рисунок 2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35" y="753816"/>
            <a:ext cx="213840" cy="324000"/>
          </a:xfrm>
          <a:prstGeom prst="rect">
            <a:avLst/>
          </a:prstGeom>
        </p:spPr>
      </p:pic>
      <p:pic>
        <p:nvPicPr>
          <p:cNvPr id="212" name="Рисунок 2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735" y="753816"/>
            <a:ext cx="213840" cy="324000"/>
          </a:xfrm>
          <a:prstGeom prst="rect">
            <a:avLst/>
          </a:prstGeom>
        </p:spPr>
      </p:pic>
      <p:pic>
        <p:nvPicPr>
          <p:cNvPr id="213" name="Рисунок 2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947" y="573760"/>
            <a:ext cx="213840" cy="324000"/>
          </a:xfrm>
          <a:prstGeom prst="rect">
            <a:avLst/>
          </a:prstGeom>
        </p:spPr>
      </p:pic>
      <p:pic>
        <p:nvPicPr>
          <p:cNvPr id="214" name="Рисунок 2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35" y="906216"/>
            <a:ext cx="213840" cy="324000"/>
          </a:xfrm>
          <a:prstGeom prst="rect">
            <a:avLst/>
          </a:prstGeom>
        </p:spPr>
      </p:pic>
      <p:pic>
        <p:nvPicPr>
          <p:cNvPr id="217" name="Рисунок 2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788" y="277571"/>
            <a:ext cx="213840" cy="324000"/>
          </a:xfrm>
          <a:prstGeom prst="rect">
            <a:avLst/>
          </a:prstGeom>
        </p:spPr>
      </p:pic>
      <p:pic>
        <p:nvPicPr>
          <p:cNvPr id="220" name="Рисунок 2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704" y="429971"/>
            <a:ext cx="213840" cy="324000"/>
          </a:xfrm>
          <a:prstGeom prst="rect">
            <a:avLst/>
          </a:prstGeom>
        </p:spPr>
      </p:pic>
      <p:pic>
        <p:nvPicPr>
          <p:cNvPr id="223" name="Рисунок 2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748" y="332811"/>
            <a:ext cx="213840" cy="324000"/>
          </a:xfrm>
          <a:prstGeom prst="rect">
            <a:avLst/>
          </a:prstGeom>
        </p:spPr>
      </p:pic>
      <p:pic>
        <p:nvPicPr>
          <p:cNvPr id="226" name="Рисунок 2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148" y="485211"/>
            <a:ext cx="213840" cy="324000"/>
          </a:xfrm>
          <a:prstGeom prst="rect">
            <a:avLst/>
          </a:prstGeom>
        </p:spPr>
      </p:pic>
      <p:pic>
        <p:nvPicPr>
          <p:cNvPr id="229" name="Рисунок 2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188" y="429971"/>
            <a:ext cx="213840" cy="324000"/>
          </a:xfrm>
          <a:prstGeom prst="rect">
            <a:avLst/>
          </a:prstGeom>
        </p:spPr>
      </p:pic>
      <p:pic>
        <p:nvPicPr>
          <p:cNvPr id="235" name="Рисунок 2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148" y="485211"/>
            <a:ext cx="213840" cy="324000"/>
          </a:xfrm>
          <a:prstGeom prst="rect">
            <a:avLst/>
          </a:prstGeom>
        </p:spPr>
      </p:pic>
      <p:pic>
        <p:nvPicPr>
          <p:cNvPr id="238" name="Рисунок 2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548" y="637611"/>
            <a:ext cx="213840" cy="324000"/>
          </a:xfrm>
          <a:prstGeom prst="rect">
            <a:avLst/>
          </a:prstGeom>
        </p:spPr>
      </p:pic>
      <p:pic>
        <p:nvPicPr>
          <p:cNvPr id="264" name="Рисунок 2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12" y="292824"/>
            <a:ext cx="213840" cy="324000"/>
          </a:xfrm>
          <a:prstGeom prst="rect">
            <a:avLst/>
          </a:prstGeom>
        </p:spPr>
      </p:pic>
      <p:pic>
        <p:nvPicPr>
          <p:cNvPr id="266" name="Рисунок 2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100" y="625280"/>
            <a:ext cx="213840" cy="324000"/>
          </a:xfrm>
          <a:prstGeom prst="rect">
            <a:avLst/>
          </a:prstGeom>
        </p:spPr>
      </p:pic>
      <p:pic>
        <p:nvPicPr>
          <p:cNvPr id="267" name="Рисунок 26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" y="445224"/>
            <a:ext cx="213840" cy="324000"/>
          </a:xfrm>
          <a:prstGeom prst="rect">
            <a:avLst/>
          </a:prstGeom>
        </p:spPr>
      </p:pic>
      <p:pic>
        <p:nvPicPr>
          <p:cNvPr id="270" name="Рисунок 26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28" y="348064"/>
            <a:ext cx="213840" cy="324000"/>
          </a:xfrm>
          <a:prstGeom prst="rect">
            <a:avLst/>
          </a:prstGeom>
        </p:spPr>
      </p:pic>
      <p:pic>
        <p:nvPicPr>
          <p:cNvPr id="273" name="Рисунок 27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2" y="500464"/>
            <a:ext cx="213840" cy="324000"/>
          </a:xfrm>
          <a:prstGeom prst="rect">
            <a:avLst/>
          </a:prstGeom>
        </p:spPr>
      </p:pic>
      <p:pic>
        <p:nvPicPr>
          <p:cNvPr id="275" name="Рисунок 27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100" y="625280"/>
            <a:ext cx="213840" cy="324000"/>
          </a:xfrm>
          <a:prstGeom prst="rect">
            <a:avLst/>
          </a:prstGeom>
        </p:spPr>
      </p:pic>
      <p:pic>
        <p:nvPicPr>
          <p:cNvPr id="276" name="Рисунок 27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" y="445224"/>
            <a:ext cx="213840" cy="324000"/>
          </a:xfrm>
          <a:prstGeom prst="rect">
            <a:avLst/>
          </a:prstGeom>
        </p:spPr>
      </p:pic>
      <p:pic>
        <p:nvPicPr>
          <p:cNvPr id="278" name="Рисунок 27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0" y="777680"/>
            <a:ext cx="213840" cy="324000"/>
          </a:xfrm>
          <a:prstGeom prst="rect">
            <a:avLst/>
          </a:prstGeom>
        </p:spPr>
      </p:pic>
      <p:pic>
        <p:nvPicPr>
          <p:cNvPr id="279" name="Рисунок 27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12" y="597624"/>
            <a:ext cx="213840" cy="324000"/>
          </a:xfrm>
          <a:prstGeom prst="rect">
            <a:avLst/>
          </a:prstGeom>
        </p:spPr>
      </p:pic>
      <p:pic>
        <p:nvPicPr>
          <p:cNvPr id="282" name="Рисунок 28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2" y="500464"/>
            <a:ext cx="213840" cy="324000"/>
          </a:xfrm>
          <a:prstGeom prst="rect">
            <a:avLst/>
          </a:prstGeom>
        </p:spPr>
      </p:pic>
      <p:pic>
        <p:nvPicPr>
          <p:cNvPr id="285" name="Рисунок 28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72" y="652864"/>
            <a:ext cx="213840" cy="324000"/>
          </a:xfrm>
          <a:prstGeom prst="rect">
            <a:avLst/>
          </a:prstGeom>
        </p:spPr>
      </p:pic>
      <p:grpSp>
        <p:nvGrpSpPr>
          <p:cNvPr id="82" name="Группа 81"/>
          <p:cNvGrpSpPr/>
          <p:nvPr/>
        </p:nvGrpSpPr>
        <p:grpSpPr>
          <a:xfrm>
            <a:off x="4236690" y="3280416"/>
            <a:ext cx="154365" cy="266311"/>
            <a:chOff x="4236690" y="3280416"/>
            <a:chExt cx="154365" cy="266311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4273328" y="3414713"/>
              <a:ext cx="117727" cy="132014"/>
              <a:chOff x="4289240" y="3414713"/>
              <a:chExt cx="117727" cy="132014"/>
            </a:xfrm>
          </p:grpSpPr>
          <p:sp>
            <p:nvSpPr>
              <p:cNvPr id="3" name="Овал 2"/>
              <p:cNvSpPr/>
              <p:nvPr/>
            </p:nvSpPr>
            <p:spPr>
              <a:xfrm>
                <a:off x="4289240" y="3501008"/>
                <a:ext cx="45719" cy="45719"/>
              </a:xfrm>
              <a:prstGeom prst="ellipse">
                <a:avLst/>
              </a:prstGeom>
              <a:solidFill>
                <a:srgbClr val="C0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4361248" y="3485702"/>
                <a:ext cx="45719" cy="45719"/>
              </a:xfrm>
              <a:prstGeom prst="ellipse">
                <a:avLst/>
              </a:prstGeom>
              <a:solidFill>
                <a:srgbClr val="C0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" name="Полилиния 4"/>
              <p:cNvSpPr/>
              <p:nvPr/>
            </p:nvSpPr>
            <p:spPr>
              <a:xfrm>
                <a:off x="4312160" y="3417882"/>
                <a:ext cx="15875" cy="85731"/>
              </a:xfrm>
              <a:custGeom>
                <a:avLst/>
                <a:gdLst>
                  <a:gd name="connsiteX0" fmla="*/ 1587 w 15875"/>
                  <a:gd name="connsiteY0" fmla="*/ 85731 h 85731"/>
                  <a:gd name="connsiteX1" fmla="*/ 3175 w 15875"/>
                  <a:gd name="connsiteY1" fmla="*/ 77793 h 85731"/>
                  <a:gd name="connsiteX2" fmla="*/ 0 w 15875"/>
                  <a:gd name="connsiteY2" fmla="*/ 50806 h 85731"/>
                  <a:gd name="connsiteX3" fmla="*/ 3175 w 15875"/>
                  <a:gd name="connsiteY3" fmla="*/ 28581 h 85731"/>
                  <a:gd name="connsiteX4" fmla="*/ 6350 w 15875"/>
                  <a:gd name="connsiteY4" fmla="*/ 23818 h 85731"/>
                  <a:gd name="connsiteX5" fmla="*/ 7937 w 15875"/>
                  <a:gd name="connsiteY5" fmla="*/ 19056 h 85731"/>
                  <a:gd name="connsiteX6" fmla="*/ 11112 w 15875"/>
                  <a:gd name="connsiteY6" fmla="*/ 14293 h 85731"/>
                  <a:gd name="connsiteX7" fmla="*/ 12700 w 15875"/>
                  <a:gd name="connsiteY7" fmla="*/ 7943 h 85731"/>
                  <a:gd name="connsiteX8" fmla="*/ 15875 w 15875"/>
                  <a:gd name="connsiteY8" fmla="*/ 6 h 8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75" h="85731">
                    <a:moveTo>
                      <a:pt x="1587" y="85731"/>
                    </a:moveTo>
                    <a:cubicBezTo>
                      <a:pt x="2116" y="83085"/>
                      <a:pt x="3175" y="80491"/>
                      <a:pt x="3175" y="77793"/>
                    </a:cubicBezTo>
                    <a:cubicBezTo>
                      <a:pt x="3175" y="65117"/>
                      <a:pt x="2069" y="61154"/>
                      <a:pt x="0" y="50806"/>
                    </a:cubicBezTo>
                    <a:cubicBezTo>
                      <a:pt x="406" y="46334"/>
                      <a:pt x="119" y="34692"/>
                      <a:pt x="3175" y="28581"/>
                    </a:cubicBezTo>
                    <a:cubicBezTo>
                      <a:pt x="4028" y="26874"/>
                      <a:pt x="5292" y="25406"/>
                      <a:pt x="6350" y="23818"/>
                    </a:cubicBezTo>
                    <a:cubicBezTo>
                      <a:pt x="6879" y="22231"/>
                      <a:pt x="7189" y="20553"/>
                      <a:pt x="7937" y="19056"/>
                    </a:cubicBezTo>
                    <a:cubicBezTo>
                      <a:pt x="8790" y="17349"/>
                      <a:pt x="10360" y="16047"/>
                      <a:pt x="11112" y="14293"/>
                    </a:cubicBezTo>
                    <a:cubicBezTo>
                      <a:pt x="11972" y="12288"/>
                      <a:pt x="12227" y="10073"/>
                      <a:pt x="12700" y="7943"/>
                    </a:cubicBezTo>
                    <a:cubicBezTo>
                      <a:pt x="14579" y="-513"/>
                      <a:pt x="11552" y="6"/>
                      <a:pt x="15875" y="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Полилиния 7"/>
              <p:cNvSpPr/>
              <p:nvPr/>
            </p:nvSpPr>
            <p:spPr>
              <a:xfrm>
                <a:off x="4324860" y="3414713"/>
                <a:ext cx="53975" cy="68262"/>
              </a:xfrm>
              <a:custGeom>
                <a:avLst/>
                <a:gdLst>
                  <a:gd name="connsiteX0" fmla="*/ 53975 w 53975"/>
                  <a:gd name="connsiteY0" fmla="*/ 68262 h 68262"/>
                  <a:gd name="connsiteX1" fmla="*/ 52387 w 53975"/>
                  <a:gd name="connsiteY1" fmla="*/ 52387 h 68262"/>
                  <a:gd name="connsiteX2" fmla="*/ 50800 w 53975"/>
                  <a:gd name="connsiteY2" fmla="*/ 47625 h 68262"/>
                  <a:gd name="connsiteX3" fmla="*/ 47625 w 53975"/>
                  <a:gd name="connsiteY3" fmla="*/ 36512 h 68262"/>
                  <a:gd name="connsiteX4" fmla="*/ 41275 w 53975"/>
                  <a:gd name="connsiteY4" fmla="*/ 25400 h 68262"/>
                  <a:gd name="connsiteX5" fmla="*/ 36512 w 53975"/>
                  <a:gd name="connsiteY5" fmla="*/ 23812 h 68262"/>
                  <a:gd name="connsiteX6" fmla="*/ 33337 w 53975"/>
                  <a:gd name="connsiteY6" fmla="*/ 19050 h 68262"/>
                  <a:gd name="connsiteX7" fmla="*/ 23812 w 53975"/>
                  <a:gd name="connsiteY7" fmla="*/ 14287 h 68262"/>
                  <a:gd name="connsiteX8" fmla="*/ 14287 w 53975"/>
                  <a:gd name="connsiteY8" fmla="*/ 9525 h 68262"/>
                  <a:gd name="connsiteX9" fmla="*/ 3175 w 53975"/>
                  <a:gd name="connsiteY9" fmla="*/ 1587 h 68262"/>
                  <a:gd name="connsiteX10" fmla="*/ 0 w 53975"/>
                  <a:gd name="connsiteY10" fmla="*/ 0 h 68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975" h="68262">
                    <a:moveTo>
                      <a:pt x="53975" y="68262"/>
                    </a:moveTo>
                    <a:cubicBezTo>
                      <a:pt x="53446" y="62970"/>
                      <a:pt x="53196" y="57643"/>
                      <a:pt x="52387" y="52387"/>
                    </a:cubicBezTo>
                    <a:cubicBezTo>
                      <a:pt x="52133" y="50733"/>
                      <a:pt x="51260" y="49234"/>
                      <a:pt x="50800" y="47625"/>
                    </a:cubicBezTo>
                    <a:cubicBezTo>
                      <a:pt x="49652" y="43608"/>
                      <a:pt x="49253" y="40310"/>
                      <a:pt x="47625" y="36512"/>
                    </a:cubicBezTo>
                    <a:cubicBezTo>
                      <a:pt x="47014" y="35085"/>
                      <a:pt x="43008" y="26787"/>
                      <a:pt x="41275" y="25400"/>
                    </a:cubicBezTo>
                    <a:cubicBezTo>
                      <a:pt x="39968" y="24355"/>
                      <a:pt x="38100" y="24341"/>
                      <a:pt x="36512" y="23812"/>
                    </a:cubicBezTo>
                    <a:cubicBezTo>
                      <a:pt x="35454" y="22225"/>
                      <a:pt x="34686" y="20399"/>
                      <a:pt x="33337" y="19050"/>
                    </a:cubicBezTo>
                    <a:cubicBezTo>
                      <a:pt x="28788" y="14501"/>
                      <a:pt x="28977" y="16870"/>
                      <a:pt x="23812" y="14287"/>
                    </a:cubicBezTo>
                    <a:cubicBezTo>
                      <a:pt x="11510" y="8135"/>
                      <a:pt x="26253" y="13512"/>
                      <a:pt x="14287" y="9525"/>
                    </a:cubicBezTo>
                    <a:cubicBezTo>
                      <a:pt x="10706" y="6839"/>
                      <a:pt x="7041" y="3907"/>
                      <a:pt x="3175" y="1587"/>
                    </a:cubicBezTo>
                    <a:cubicBezTo>
                      <a:pt x="2160" y="978"/>
                      <a:pt x="1058" y="529"/>
                      <a:pt x="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8" name="Группа 47"/>
            <p:cNvGrpSpPr/>
            <p:nvPr/>
          </p:nvGrpSpPr>
          <p:grpSpPr>
            <a:xfrm flipH="1" flipV="1">
              <a:off x="4236690" y="3280416"/>
              <a:ext cx="117727" cy="132014"/>
              <a:chOff x="4289240" y="3414713"/>
              <a:chExt cx="117727" cy="132014"/>
            </a:xfrm>
          </p:grpSpPr>
          <p:sp>
            <p:nvSpPr>
              <p:cNvPr id="49" name="Овал 48"/>
              <p:cNvSpPr/>
              <p:nvPr/>
            </p:nvSpPr>
            <p:spPr>
              <a:xfrm>
                <a:off x="4289240" y="3501008"/>
                <a:ext cx="45719" cy="45719"/>
              </a:xfrm>
              <a:prstGeom prst="ellipse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0" name="Овал 49"/>
              <p:cNvSpPr/>
              <p:nvPr/>
            </p:nvSpPr>
            <p:spPr>
              <a:xfrm>
                <a:off x="4361248" y="3485702"/>
                <a:ext cx="45719" cy="45719"/>
              </a:xfrm>
              <a:prstGeom prst="ellipse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1" name="Полилиния 50"/>
              <p:cNvSpPr/>
              <p:nvPr/>
            </p:nvSpPr>
            <p:spPr>
              <a:xfrm>
                <a:off x="4312160" y="3417882"/>
                <a:ext cx="15875" cy="85731"/>
              </a:xfrm>
              <a:custGeom>
                <a:avLst/>
                <a:gdLst>
                  <a:gd name="connsiteX0" fmla="*/ 1587 w 15875"/>
                  <a:gd name="connsiteY0" fmla="*/ 85731 h 85731"/>
                  <a:gd name="connsiteX1" fmla="*/ 3175 w 15875"/>
                  <a:gd name="connsiteY1" fmla="*/ 77793 h 85731"/>
                  <a:gd name="connsiteX2" fmla="*/ 0 w 15875"/>
                  <a:gd name="connsiteY2" fmla="*/ 50806 h 85731"/>
                  <a:gd name="connsiteX3" fmla="*/ 3175 w 15875"/>
                  <a:gd name="connsiteY3" fmla="*/ 28581 h 85731"/>
                  <a:gd name="connsiteX4" fmla="*/ 6350 w 15875"/>
                  <a:gd name="connsiteY4" fmla="*/ 23818 h 85731"/>
                  <a:gd name="connsiteX5" fmla="*/ 7937 w 15875"/>
                  <a:gd name="connsiteY5" fmla="*/ 19056 h 85731"/>
                  <a:gd name="connsiteX6" fmla="*/ 11112 w 15875"/>
                  <a:gd name="connsiteY6" fmla="*/ 14293 h 85731"/>
                  <a:gd name="connsiteX7" fmla="*/ 12700 w 15875"/>
                  <a:gd name="connsiteY7" fmla="*/ 7943 h 85731"/>
                  <a:gd name="connsiteX8" fmla="*/ 15875 w 15875"/>
                  <a:gd name="connsiteY8" fmla="*/ 6 h 8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75" h="85731">
                    <a:moveTo>
                      <a:pt x="1587" y="85731"/>
                    </a:moveTo>
                    <a:cubicBezTo>
                      <a:pt x="2116" y="83085"/>
                      <a:pt x="3175" y="80491"/>
                      <a:pt x="3175" y="77793"/>
                    </a:cubicBezTo>
                    <a:cubicBezTo>
                      <a:pt x="3175" y="65117"/>
                      <a:pt x="2069" y="61154"/>
                      <a:pt x="0" y="50806"/>
                    </a:cubicBezTo>
                    <a:cubicBezTo>
                      <a:pt x="406" y="46334"/>
                      <a:pt x="119" y="34692"/>
                      <a:pt x="3175" y="28581"/>
                    </a:cubicBezTo>
                    <a:cubicBezTo>
                      <a:pt x="4028" y="26874"/>
                      <a:pt x="5292" y="25406"/>
                      <a:pt x="6350" y="23818"/>
                    </a:cubicBezTo>
                    <a:cubicBezTo>
                      <a:pt x="6879" y="22231"/>
                      <a:pt x="7189" y="20553"/>
                      <a:pt x="7937" y="19056"/>
                    </a:cubicBezTo>
                    <a:cubicBezTo>
                      <a:pt x="8790" y="17349"/>
                      <a:pt x="10360" y="16047"/>
                      <a:pt x="11112" y="14293"/>
                    </a:cubicBezTo>
                    <a:cubicBezTo>
                      <a:pt x="11972" y="12288"/>
                      <a:pt x="12227" y="10073"/>
                      <a:pt x="12700" y="7943"/>
                    </a:cubicBezTo>
                    <a:cubicBezTo>
                      <a:pt x="14579" y="-513"/>
                      <a:pt x="11552" y="6"/>
                      <a:pt x="15875" y="6"/>
                    </a:cubicBezTo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2" name="Полилиния 51"/>
              <p:cNvSpPr/>
              <p:nvPr/>
            </p:nvSpPr>
            <p:spPr>
              <a:xfrm>
                <a:off x="4324860" y="3414713"/>
                <a:ext cx="53975" cy="68262"/>
              </a:xfrm>
              <a:custGeom>
                <a:avLst/>
                <a:gdLst>
                  <a:gd name="connsiteX0" fmla="*/ 53975 w 53975"/>
                  <a:gd name="connsiteY0" fmla="*/ 68262 h 68262"/>
                  <a:gd name="connsiteX1" fmla="*/ 52387 w 53975"/>
                  <a:gd name="connsiteY1" fmla="*/ 52387 h 68262"/>
                  <a:gd name="connsiteX2" fmla="*/ 50800 w 53975"/>
                  <a:gd name="connsiteY2" fmla="*/ 47625 h 68262"/>
                  <a:gd name="connsiteX3" fmla="*/ 47625 w 53975"/>
                  <a:gd name="connsiteY3" fmla="*/ 36512 h 68262"/>
                  <a:gd name="connsiteX4" fmla="*/ 41275 w 53975"/>
                  <a:gd name="connsiteY4" fmla="*/ 25400 h 68262"/>
                  <a:gd name="connsiteX5" fmla="*/ 36512 w 53975"/>
                  <a:gd name="connsiteY5" fmla="*/ 23812 h 68262"/>
                  <a:gd name="connsiteX6" fmla="*/ 33337 w 53975"/>
                  <a:gd name="connsiteY6" fmla="*/ 19050 h 68262"/>
                  <a:gd name="connsiteX7" fmla="*/ 23812 w 53975"/>
                  <a:gd name="connsiteY7" fmla="*/ 14287 h 68262"/>
                  <a:gd name="connsiteX8" fmla="*/ 14287 w 53975"/>
                  <a:gd name="connsiteY8" fmla="*/ 9525 h 68262"/>
                  <a:gd name="connsiteX9" fmla="*/ 3175 w 53975"/>
                  <a:gd name="connsiteY9" fmla="*/ 1587 h 68262"/>
                  <a:gd name="connsiteX10" fmla="*/ 0 w 53975"/>
                  <a:gd name="connsiteY10" fmla="*/ 0 h 68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975" h="68262">
                    <a:moveTo>
                      <a:pt x="53975" y="68262"/>
                    </a:moveTo>
                    <a:cubicBezTo>
                      <a:pt x="53446" y="62970"/>
                      <a:pt x="53196" y="57643"/>
                      <a:pt x="52387" y="52387"/>
                    </a:cubicBezTo>
                    <a:cubicBezTo>
                      <a:pt x="52133" y="50733"/>
                      <a:pt x="51260" y="49234"/>
                      <a:pt x="50800" y="47625"/>
                    </a:cubicBezTo>
                    <a:cubicBezTo>
                      <a:pt x="49652" y="43608"/>
                      <a:pt x="49253" y="40310"/>
                      <a:pt x="47625" y="36512"/>
                    </a:cubicBezTo>
                    <a:cubicBezTo>
                      <a:pt x="47014" y="35085"/>
                      <a:pt x="43008" y="26787"/>
                      <a:pt x="41275" y="25400"/>
                    </a:cubicBezTo>
                    <a:cubicBezTo>
                      <a:pt x="39968" y="24355"/>
                      <a:pt x="38100" y="24341"/>
                      <a:pt x="36512" y="23812"/>
                    </a:cubicBezTo>
                    <a:cubicBezTo>
                      <a:pt x="35454" y="22225"/>
                      <a:pt x="34686" y="20399"/>
                      <a:pt x="33337" y="19050"/>
                    </a:cubicBezTo>
                    <a:cubicBezTo>
                      <a:pt x="28788" y="14501"/>
                      <a:pt x="28977" y="16870"/>
                      <a:pt x="23812" y="14287"/>
                    </a:cubicBezTo>
                    <a:cubicBezTo>
                      <a:pt x="11510" y="8135"/>
                      <a:pt x="26253" y="13512"/>
                      <a:pt x="14287" y="9525"/>
                    </a:cubicBezTo>
                    <a:cubicBezTo>
                      <a:pt x="10706" y="6839"/>
                      <a:pt x="7041" y="3907"/>
                      <a:pt x="3175" y="1587"/>
                    </a:cubicBezTo>
                    <a:cubicBezTo>
                      <a:pt x="2160" y="978"/>
                      <a:pt x="1058" y="529"/>
                      <a:pt x="0" y="0"/>
                    </a:cubicBezTo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85" name="Группа 84"/>
          <p:cNvGrpSpPr/>
          <p:nvPr/>
        </p:nvGrpSpPr>
        <p:grpSpPr>
          <a:xfrm>
            <a:off x="4414883" y="3229103"/>
            <a:ext cx="162465" cy="265778"/>
            <a:chOff x="4414883" y="3229103"/>
            <a:chExt cx="162465" cy="265778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4421571" y="3362867"/>
              <a:ext cx="155777" cy="132014"/>
              <a:chOff x="4421571" y="3362867"/>
              <a:chExt cx="155777" cy="132014"/>
            </a:xfrm>
          </p:grpSpPr>
          <p:grpSp>
            <p:nvGrpSpPr>
              <p:cNvPr id="17" name="Группа 16"/>
              <p:cNvGrpSpPr/>
              <p:nvPr/>
            </p:nvGrpSpPr>
            <p:grpSpPr>
              <a:xfrm rot="1709418">
                <a:off x="4421571" y="3362867"/>
                <a:ext cx="117727" cy="132014"/>
                <a:chOff x="4289240" y="3414713"/>
                <a:chExt cx="117727" cy="132014"/>
              </a:xfrm>
            </p:grpSpPr>
            <p:sp>
              <p:nvSpPr>
                <p:cNvPr id="18" name="Овал 17"/>
                <p:cNvSpPr/>
                <p:nvPr/>
              </p:nvSpPr>
              <p:spPr>
                <a:xfrm>
                  <a:off x="4289240" y="3501008"/>
                  <a:ext cx="45719" cy="45719"/>
                </a:xfrm>
                <a:prstGeom prst="ellipse">
                  <a:avLst/>
                </a:prstGeom>
                <a:solidFill>
                  <a:srgbClr val="C0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" name="Овал 18"/>
                <p:cNvSpPr/>
                <p:nvPr/>
              </p:nvSpPr>
              <p:spPr>
                <a:xfrm>
                  <a:off x="4361248" y="3485702"/>
                  <a:ext cx="45719" cy="45719"/>
                </a:xfrm>
                <a:prstGeom prst="ellipse">
                  <a:avLst/>
                </a:prstGeom>
                <a:solidFill>
                  <a:srgbClr val="C0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" name="Полилиния 19"/>
                <p:cNvSpPr/>
                <p:nvPr/>
              </p:nvSpPr>
              <p:spPr>
                <a:xfrm>
                  <a:off x="4312160" y="3417882"/>
                  <a:ext cx="15875" cy="85731"/>
                </a:xfrm>
                <a:custGeom>
                  <a:avLst/>
                  <a:gdLst>
                    <a:gd name="connsiteX0" fmla="*/ 1587 w 15875"/>
                    <a:gd name="connsiteY0" fmla="*/ 85731 h 85731"/>
                    <a:gd name="connsiteX1" fmla="*/ 3175 w 15875"/>
                    <a:gd name="connsiteY1" fmla="*/ 77793 h 85731"/>
                    <a:gd name="connsiteX2" fmla="*/ 0 w 15875"/>
                    <a:gd name="connsiteY2" fmla="*/ 50806 h 85731"/>
                    <a:gd name="connsiteX3" fmla="*/ 3175 w 15875"/>
                    <a:gd name="connsiteY3" fmla="*/ 28581 h 85731"/>
                    <a:gd name="connsiteX4" fmla="*/ 6350 w 15875"/>
                    <a:gd name="connsiteY4" fmla="*/ 23818 h 85731"/>
                    <a:gd name="connsiteX5" fmla="*/ 7937 w 15875"/>
                    <a:gd name="connsiteY5" fmla="*/ 19056 h 85731"/>
                    <a:gd name="connsiteX6" fmla="*/ 11112 w 15875"/>
                    <a:gd name="connsiteY6" fmla="*/ 14293 h 85731"/>
                    <a:gd name="connsiteX7" fmla="*/ 12700 w 15875"/>
                    <a:gd name="connsiteY7" fmla="*/ 7943 h 85731"/>
                    <a:gd name="connsiteX8" fmla="*/ 15875 w 15875"/>
                    <a:gd name="connsiteY8" fmla="*/ 6 h 85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875" h="85731">
                      <a:moveTo>
                        <a:pt x="1587" y="85731"/>
                      </a:moveTo>
                      <a:cubicBezTo>
                        <a:pt x="2116" y="83085"/>
                        <a:pt x="3175" y="80491"/>
                        <a:pt x="3175" y="77793"/>
                      </a:cubicBezTo>
                      <a:cubicBezTo>
                        <a:pt x="3175" y="65117"/>
                        <a:pt x="2069" y="61154"/>
                        <a:pt x="0" y="50806"/>
                      </a:cubicBezTo>
                      <a:cubicBezTo>
                        <a:pt x="406" y="46334"/>
                        <a:pt x="119" y="34692"/>
                        <a:pt x="3175" y="28581"/>
                      </a:cubicBezTo>
                      <a:cubicBezTo>
                        <a:pt x="4028" y="26874"/>
                        <a:pt x="5292" y="25406"/>
                        <a:pt x="6350" y="23818"/>
                      </a:cubicBezTo>
                      <a:cubicBezTo>
                        <a:pt x="6879" y="22231"/>
                        <a:pt x="7189" y="20553"/>
                        <a:pt x="7937" y="19056"/>
                      </a:cubicBezTo>
                      <a:cubicBezTo>
                        <a:pt x="8790" y="17349"/>
                        <a:pt x="10360" y="16047"/>
                        <a:pt x="11112" y="14293"/>
                      </a:cubicBezTo>
                      <a:cubicBezTo>
                        <a:pt x="11972" y="12288"/>
                        <a:pt x="12227" y="10073"/>
                        <a:pt x="12700" y="7943"/>
                      </a:cubicBezTo>
                      <a:cubicBezTo>
                        <a:pt x="14579" y="-513"/>
                        <a:pt x="11552" y="6"/>
                        <a:pt x="15875" y="6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1" name="Полилиния 20"/>
                <p:cNvSpPr/>
                <p:nvPr/>
              </p:nvSpPr>
              <p:spPr>
                <a:xfrm>
                  <a:off x="4324860" y="3414713"/>
                  <a:ext cx="53975" cy="68262"/>
                </a:xfrm>
                <a:custGeom>
                  <a:avLst/>
                  <a:gdLst>
                    <a:gd name="connsiteX0" fmla="*/ 53975 w 53975"/>
                    <a:gd name="connsiteY0" fmla="*/ 68262 h 68262"/>
                    <a:gd name="connsiteX1" fmla="*/ 52387 w 53975"/>
                    <a:gd name="connsiteY1" fmla="*/ 52387 h 68262"/>
                    <a:gd name="connsiteX2" fmla="*/ 50800 w 53975"/>
                    <a:gd name="connsiteY2" fmla="*/ 47625 h 68262"/>
                    <a:gd name="connsiteX3" fmla="*/ 47625 w 53975"/>
                    <a:gd name="connsiteY3" fmla="*/ 36512 h 68262"/>
                    <a:gd name="connsiteX4" fmla="*/ 41275 w 53975"/>
                    <a:gd name="connsiteY4" fmla="*/ 25400 h 68262"/>
                    <a:gd name="connsiteX5" fmla="*/ 36512 w 53975"/>
                    <a:gd name="connsiteY5" fmla="*/ 23812 h 68262"/>
                    <a:gd name="connsiteX6" fmla="*/ 33337 w 53975"/>
                    <a:gd name="connsiteY6" fmla="*/ 19050 h 68262"/>
                    <a:gd name="connsiteX7" fmla="*/ 23812 w 53975"/>
                    <a:gd name="connsiteY7" fmla="*/ 14287 h 68262"/>
                    <a:gd name="connsiteX8" fmla="*/ 14287 w 53975"/>
                    <a:gd name="connsiteY8" fmla="*/ 9525 h 68262"/>
                    <a:gd name="connsiteX9" fmla="*/ 3175 w 53975"/>
                    <a:gd name="connsiteY9" fmla="*/ 1587 h 68262"/>
                    <a:gd name="connsiteX10" fmla="*/ 0 w 53975"/>
                    <a:gd name="connsiteY10" fmla="*/ 0 h 68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75" h="68262">
                      <a:moveTo>
                        <a:pt x="53975" y="68262"/>
                      </a:moveTo>
                      <a:cubicBezTo>
                        <a:pt x="53446" y="62970"/>
                        <a:pt x="53196" y="57643"/>
                        <a:pt x="52387" y="52387"/>
                      </a:cubicBezTo>
                      <a:cubicBezTo>
                        <a:pt x="52133" y="50733"/>
                        <a:pt x="51260" y="49234"/>
                        <a:pt x="50800" y="47625"/>
                      </a:cubicBezTo>
                      <a:cubicBezTo>
                        <a:pt x="49652" y="43608"/>
                        <a:pt x="49253" y="40310"/>
                        <a:pt x="47625" y="36512"/>
                      </a:cubicBezTo>
                      <a:cubicBezTo>
                        <a:pt x="47014" y="35085"/>
                        <a:pt x="43008" y="26787"/>
                        <a:pt x="41275" y="25400"/>
                      </a:cubicBezTo>
                      <a:cubicBezTo>
                        <a:pt x="39968" y="24355"/>
                        <a:pt x="38100" y="24341"/>
                        <a:pt x="36512" y="23812"/>
                      </a:cubicBezTo>
                      <a:cubicBezTo>
                        <a:pt x="35454" y="22225"/>
                        <a:pt x="34686" y="20399"/>
                        <a:pt x="33337" y="19050"/>
                      </a:cubicBezTo>
                      <a:cubicBezTo>
                        <a:pt x="28788" y="14501"/>
                        <a:pt x="28977" y="16870"/>
                        <a:pt x="23812" y="14287"/>
                      </a:cubicBezTo>
                      <a:cubicBezTo>
                        <a:pt x="11510" y="8135"/>
                        <a:pt x="26253" y="13512"/>
                        <a:pt x="14287" y="9525"/>
                      </a:cubicBezTo>
                      <a:cubicBezTo>
                        <a:pt x="10706" y="6839"/>
                        <a:pt x="7041" y="3907"/>
                        <a:pt x="3175" y="1587"/>
                      </a:cubicBezTo>
                      <a:cubicBezTo>
                        <a:pt x="2160" y="978"/>
                        <a:pt x="1058" y="529"/>
                        <a:pt x="0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27" name="Группа 26"/>
              <p:cNvGrpSpPr/>
              <p:nvPr/>
            </p:nvGrpSpPr>
            <p:grpSpPr>
              <a:xfrm>
                <a:off x="4500514" y="3368891"/>
                <a:ext cx="76834" cy="111726"/>
                <a:chOff x="4679628" y="3290493"/>
                <a:chExt cx="76834" cy="111726"/>
              </a:xfrm>
            </p:grpSpPr>
            <p:sp>
              <p:nvSpPr>
                <p:cNvPr id="24" name="Овал 23"/>
                <p:cNvSpPr/>
                <p:nvPr/>
              </p:nvSpPr>
              <p:spPr>
                <a:xfrm>
                  <a:off x="4710743" y="3356500"/>
                  <a:ext cx="45719" cy="45719"/>
                </a:xfrm>
                <a:prstGeom prst="ellipse">
                  <a:avLst/>
                </a:prstGeom>
                <a:solidFill>
                  <a:srgbClr val="C0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6" name="Полилиния 25"/>
                <p:cNvSpPr/>
                <p:nvPr/>
              </p:nvSpPr>
              <p:spPr>
                <a:xfrm>
                  <a:off x="4679628" y="3290493"/>
                  <a:ext cx="53975" cy="68262"/>
                </a:xfrm>
                <a:custGeom>
                  <a:avLst/>
                  <a:gdLst>
                    <a:gd name="connsiteX0" fmla="*/ 53975 w 53975"/>
                    <a:gd name="connsiteY0" fmla="*/ 68262 h 68262"/>
                    <a:gd name="connsiteX1" fmla="*/ 52387 w 53975"/>
                    <a:gd name="connsiteY1" fmla="*/ 52387 h 68262"/>
                    <a:gd name="connsiteX2" fmla="*/ 50800 w 53975"/>
                    <a:gd name="connsiteY2" fmla="*/ 47625 h 68262"/>
                    <a:gd name="connsiteX3" fmla="*/ 47625 w 53975"/>
                    <a:gd name="connsiteY3" fmla="*/ 36512 h 68262"/>
                    <a:gd name="connsiteX4" fmla="*/ 41275 w 53975"/>
                    <a:gd name="connsiteY4" fmla="*/ 25400 h 68262"/>
                    <a:gd name="connsiteX5" fmla="*/ 36512 w 53975"/>
                    <a:gd name="connsiteY5" fmla="*/ 23812 h 68262"/>
                    <a:gd name="connsiteX6" fmla="*/ 33337 w 53975"/>
                    <a:gd name="connsiteY6" fmla="*/ 19050 h 68262"/>
                    <a:gd name="connsiteX7" fmla="*/ 23812 w 53975"/>
                    <a:gd name="connsiteY7" fmla="*/ 14287 h 68262"/>
                    <a:gd name="connsiteX8" fmla="*/ 14287 w 53975"/>
                    <a:gd name="connsiteY8" fmla="*/ 9525 h 68262"/>
                    <a:gd name="connsiteX9" fmla="*/ 3175 w 53975"/>
                    <a:gd name="connsiteY9" fmla="*/ 1587 h 68262"/>
                    <a:gd name="connsiteX10" fmla="*/ 0 w 53975"/>
                    <a:gd name="connsiteY10" fmla="*/ 0 h 68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75" h="68262">
                      <a:moveTo>
                        <a:pt x="53975" y="68262"/>
                      </a:moveTo>
                      <a:cubicBezTo>
                        <a:pt x="53446" y="62970"/>
                        <a:pt x="53196" y="57643"/>
                        <a:pt x="52387" y="52387"/>
                      </a:cubicBezTo>
                      <a:cubicBezTo>
                        <a:pt x="52133" y="50733"/>
                        <a:pt x="51260" y="49234"/>
                        <a:pt x="50800" y="47625"/>
                      </a:cubicBezTo>
                      <a:cubicBezTo>
                        <a:pt x="49652" y="43608"/>
                        <a:pt x="49253" y="40310"/>
                        <a:pt x="47625" y="36512"/>
                      </a:cubicBezTo>
                      <a:cubicBezTo>
                        <a:pt x="47014" y="35085"/>
                        <a:pt x="43008" y="26787"/>
                        <a:pt x="41275" y="25400"/>
                      </a:cubicBezTo>
                      <a:cubicBezTo>
                        <a:pt x="39968" y="24355"/>
                        <a:pt x="38100" y="24341"/>
                        <a:pt x="36512" y="23812"/>
                      </a:cubicBezTo>
                      <a:cubicBezTo>
                        <a:pt x="35454" y="22225"/>
                        <a:pt x="34686" y="20399"/>
                        <a:pt x="33337" y="19050"/>
                      </a:cubicBezTo>
                      <a:cubicBezTo>
                        <a:pt x="28788" y="14501"/>
                        <a:pt x="28977" y="16870"/>
                        <a:pt x="23812" y="14287"/>
                      </a:cubicBezTo>
                      <a:cubicBezTo>
                        <a:pt x="11510" y="8135"/>
                        <a:pt x="26253" y="13512"/>
                        <a:pt x="14287" y="9525"/>
                      </a:cubicBezTo>
                      <a:cubicBezTo>
                        <a:pt x="10706" y="6839"/>
                        <a:pt x="7041" y="3907"/>
                        <a:pt x="3175" y="1587"/>
                      </a:cubicBezTo>
                      <a:cubicBezTo>
                        <a:pt x="2160" y="978"/>
                        <a:pt x="1058" y="529"/>
                        <a:pt x="0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53" name="Группа 52"/>
            <p:cNvGrpSpPr/>
            <p:nvPr/>
          </p:nvGrpSpPr>
          <p:grpSpPr>
            <a:xfrm flipH="1" flipV="1">
              <a:off x="4414883" y="3229103"/>
              <a:ext cx="155777" cy="132014"/>
              <a:chOff x="4421571" y="3362867"/>
              <a:chExt cx="155777" cy="132014"/>
            </a:xfrm>
            <a:noFill/>
          </p:grpSpPr>
          <p:grpSp>
            <p:nvGrpSpPr>
              <p:cNvPr id="54" name="Группа 53"/>
              <p:cNvGrpSpPr/>
              <p:nvPr/>
            </p:nvGrpSpPr>
            <p:grpSpPr>
              <a:xfrm rot="1709418">
                <a:off x="4421571" y="3362867"/>
                <a:ext cx="117727" cy="132014"/>
                <a:chOff x="4289240" y="3414713"/>
                <a:chExt cx="117727" cy="132014"/>
              </a:xfrm>
              <a:grpFill/>
            </p:grpSpPr>
            <p:sp>
              <p:nvSpPr>
                <p:cNvPr id="58" name="Овал 57"/>
                <p:cNvSpPr/>
                <p:nvPr/>
              </p:nvSpPr>
              <p:spPr>
                <a:xfrm>
                  <a:off x="4289240" y="3501008"/>
                  <a:ext cx="45719" cy="45719"/>
                </a:xfrm>
                <a:prstGeom prst="ellipse">
                  <a:avLst/>
                </a:prstGeom>
                <a:grp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" name="Овал 58"/>
                <p:cNvSpPr/>
                <p:nvPr/>
              </p:nvSpPr>
              <p:spPr>
                <a:xfrm>
                  <a:off x="4361248" y="3485702"/>
                  <a:ext cx="45719" cy="45719"/>
                </a:xfrm>
                <a:prstGeom prst="ellipse">
                  <a:avLst/>
                </a:prstGeom>
                <a:grp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" name="Полилиния 59"/>
                <p:cNvSpPr/>
                <p:nvPr/>
              </p:nvSpPr>
              <p:spPr>
                <a:xfrm>
                  <a:off x="4312160" y="3417882"/>
                  <a:ext cx="15875" cy="85731"/>
                </a:xfrm>
                <a:custGeom>
                  <a:avLst/>
                  <a:gdLst>
                    <a:gd name="connsiteX0" fmla="*/ 1587 w 15875"/>
                    <a:gd name="connsiteY0" fmla="*/ 85731 h 85731"/>
                    <a:gd name="connsiteX1" fmla="*/ 3175 w 15875"/>
                    <a:gd name="connsiteY1" fmla="*/ 77793 h 85731"/>
                    <a:gd name="connsiteX2" fmla="*/ 0 w 15875"/>
                    <a:gd name="connsiteY2" fmla="*/ 50806 h 85731"/>
                    <a:gd name="connsiteX3" fmla="*/ 3175 w 15875"/>
                    <a:gd name="connsiteY3" fmla="*/ 28581 h 85731"/>
                    <a:gd name="connsiteX4" fmla="*/ 6350 w 15875"/>
                    <a:gd name="connsiteY4" fmla="*/ 23818 h 85731"/>
                    <a:gd name="connsiteX5" fmla="*/ 7937 w 15875"/>
                    <a:gd name="connsiteY5" fmla="*/ 19056 h 85731"/>
                    <a:gd name="connsiteX6" fmla="*/ 11112 w 15875"/>
                    <a:gd name="connsiteY6" fmla="*/ 14293 h 85731"/>
                    <a:gd name="connsiteX7" fmla="*/ 12700 w 15875"/>
                    <a:gd name="connsiteY7" fmla="*/ 7943 h 85731"/>
                    <a:gd name="connsiteX8" fmla="*/ 15875 w 15875"/>
                    <a:gd name="connsiteY8" fmla="*/ 6 h 85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875" h="85731">
                      <a:moveTo>
                        <a:pt x="1587" y="85731"/>
                      </a:moveTo>
                      <a:cubicBezTo>
                        <a:pt x="2116" y="83085"/>
                        <a:pt x="3175" y="80491"/>
                        <a:pt x="3175" y="77793"/>
                      </a:cubicBezTo>
                      <a:cubicBezTo>
                        <a:pt x="3175" y="65117"/>
                        <a:pt x="2069" y="61154"/>
                        <a:pt x="0" y="50806"/>
                      </a:cubicBezTo>
                      <a:cubicBezTo>
                        <a:pt x="406" y="46334"/>
                        <a:pt x="119" y="34692"/>
                        <a:pt x="3175" y="28581"/>
                      </a:cubicBezTo>
                      <a:cubicBezTo>
                        <a:pt x="4028" y="26874"/>
                        <a:pt x="5292" y="25406"/>
                        <a:pt x="6350" y="23818"/>
                      </a:cubicBezTo>
                      <a:cubicBezTo>
                        <a:pt x="6879" y="22231"/>
                        <a:pt x="7189" y="20553"/>
                        <a:pt x="7937" y="19056"/>
                      </a:cubicBezTo>
                      <a:cubicBezTo>
                        <a:pt x="8790" y="17349"/>
                        <a:pt x="10360" y="16047"/>
                        <a:pt x="11112" y="14293"/>
                      </a:cubicBezTo>
                      <a:cubicBezTo>
                        <a:pt x="11972" y="12288"/>
                        <a:pt x="12227" y="10073"/>
                        <a:pt x="12700" y="7943"/>
                      </a:cubicBezTo>
                      <a:cubicBezTo>
                        <a:pt x="14579" y="-513"/>
                        <a:pt x="11552" y="6"/>
                        <a:pt x="15875" y="6"/>
                      </a:cubicBezTo>
                    </a:path>
                  </a:pathLst>
                </a:cu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" name="Полилиния 60"/>
                <p:cNvSpPr/>
                <p:nvPr/>
              </p:nvSpPr>
              <p:spPr>
                <a:xfrm>
                  <a:off x="4324860" y="3414713"/>
                  <a:ext cx="53975" cy="68262"/>
                </a:xfrm>
                <a:custGeom>
                  <a:avLst/>
                  <a:gdLst>
                    <a:gd name="connsiteX0" fmla="*/ 53975 w 53975"/>
                    <a:gd name="connsiteY0" fmla="*/ 68262 h 68262"/>
                    <a:gd name="connsiteX1" fmla="*/ 52387 w 53975"/>
                    <a:gd name="connsiteY1" fmla="*/ 52387 h 68262"/>
                    <a:gd name="connsiteX2" fmla="*/ 50800 w 53975"/>
                    <a:gd name="connsiteY2" fmla="*/ 47625 h 68262"/>
                    <a:gd name="connsiteX3" fmla="*/ 47625 w 53975"/>
                    <a:gd name="connsiteY3" fmla="*/ 36512 h 68262"/>
                    <a:gd name="connsiteX4" fmla="*/ 41275 w 53975"/>
                    <a:gd name="connsiteY4" fmla="*/ 25400 h 68262"/>
                    <a:gd name="connsiteX5" fmla="*/ 36512 w 53975"/>
                    <a:gd name="connsiteY5" fmla="*/ 23812 h 68262"/>
                    <a:gd name="connsiteX6" fmla="*/ 33337 w 53975"/>
                    <a:gd name="connsiteY6" fmla="*/ 19050 h 68262"/>
                    <a:gd name="connsiteX7" fmla="*/ 23812 w 53975"/>
                    <a:gd name="connsiteY7" fmla="*/ 14287 h 68262"/>
                    <a:gd name="connsiteX8" fmla="*/ 14287 w 53975"/>
                    <a:gd name="connsiteY8" fmla="*/ 9525 h 68262"/>
                    <a:gd name="connsiteX9" fmla="*/ 3175 w 53975"/>
                    <a:gd name="connsiteY9" fmla="*/ 1587 h 68262"/>
                    <a:gd name="connsiteX10" fmla="*/ 0 w 53975"/>
                    <a:gd name="connsiteY10" fmla="*/ 0 h 68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75" h="68262">
                      <a:moveTo>
                        <a:pt x="53975" y="68262"/>
                      </a:moveTo>
                      <a:cubicBezTo>
                        <a:pt x="53446" y="62970"/>
                        <a:pt x="53196" y="57643"/>
                        <a:pt x="52387" y="52387"/>
                      </a:cubicBezTo>
                      <a:cubicBezTo>
                        <a:pt x="52133" y="50733"/>
                        <a:pt x="51260" y="49234"/>
                        <a:pt x="50800" y="47625"/>
                      </a:cubicBezTo>
                      <a:cubicBezTo>
                        <a:pt x="49652" y="43608"/>
                        <a:pt x="49253" y="40310"/>
                        <a:pt x="47625" y="36512"/>
                      </a:cubicBezTo>
                      <a:cubicBezTo>
                        <a:pt x="47014" y="35085"/>
                        <a:pt x="43008" y="26787"/>
                        <a:pt x="41275" y="25400"/>
                      </a:cubicBezTo>
                      <a:cubicBezTo>
                        <a:pt x="39968" y="24355"/>
                        <a:pt x="38100" y="24341"/>
                        <a:pt x="36512" y="23812"/>
                      </a:cubicBezTo>
                      <a:cubicBezTo>
                        <a:pt x="35454" y="22225"/>
                        <a:pt x="34686" y="20399"/>
                        <a:pt x="33337" y="19050"/>
                      </a:cubicBezTo>
                      <a:cubicBezTo>
                        <a:pt x="28788" y="14501"/>
                        <a:pt x="28977" y="16870"/>
                        <a:pt x="23812" y="14287"/>
                      </a:cubicBezTo>
                      <a:cubicBezTo>
                        <a:pt x="11510" y="8135"/>
                        <a:pt x="26253" y="13512"/>
                        <a:pt x="14287" y="9525"/>
                      </a:cubicBezTo>
                      <a:cubicBezTo>
                        <a:pt x="10706" y="6839"/>
                        <a:pt x="7041" y="3907"/>
                        <a:pt x="3175" y="1587"/>
                      </a:cubicBezTo>
                      <a:cubicBezTo>
                        <a:pt x="2160" y="978"/>
                        <a:pt x="1058" y="529"/>
                        <a:pt x="0" y="0"/>
                      </a:cubicBezTo>
                    </a:path>
                  </a:pathLst>
                </a:cu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5" name="Группа 54"/>
              <p:cNvGrpSpPr/>
              <p:nvPr/>
            </p:nvGrpSpPr>
            <p:grpSpPr>
              <a:xfrm>
                <a:off x="4500514" y="3368891"/>
                <a:ext cx="76834" cy="111726"/>
                <a:chOff x="4679628" y="3290493"/>
                <a:chExt cx="76834" cy="111726"/>
              </a:xfrm>
              <a:grpFill/>
            </p:grpSpPr>
            <p:sp>
              <p:nvSpPr>
                <p:cNvPr id="56" name="Овал 55"/>
                <p:cNvSpPr/>
                <p:nvPr/>
              </p:nvSpPr>
              <p:spPr>
                <a:xfrm>
                  <a:off x="4710743" y="3356500"/>
                  <a:ext cx="45719" cy="45719"/>
                </a:xfrm>
                <a:prstGeom prst="ellipse">
                  <a:avLst/>
                </a:prstGeom>
                <a:grp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" name="Полилиния 56"/>
                <p:cNvSpPr/>
                <p:nvPr/>
              </p:nvSpPr>
              <p:spPr>
                <a:xfrm>
                  <a:off x="4679628" y="3290493"/>
                  <a:ext cx="53975" cy="68262"/>
                </a:xfrm>
                <a:custGeom>
                  <a:avLst/>
                  <a:gdLst>
                    <a:gd name="connsiteX0" fmla="*/ 53975 w 53975"/>
                    <a:gd name="connsiteY0" fmla="*/ 68262 h 68262"/>
                    <a:gd name="connsiteX1" fmla="*/ 52387 w 53975"/>
                    <a:gd name="connsiteY1" fmla="*/ 52387 h 68262"/>
                    <a:gd name="connsiteX2" fmla="*/ 50800 w 53975"/>
                    <a:gd name="connsiteY2" fmla="*/ 47625 h 68262"/>
                    <a:gd name="connsiteX3" fmla="*/ 47625 w 53975"/>
                    <a:gd name="connsiteY3" fmla="*/ 36512 h 68262"/>
                    <a:gd name="connsiteX4" fmla="*/ 41275 w 53975"/>
                    <a:gd name="connsiteY4" fmla="*/ 25400 h 68262"/>
                    <a:gd name="connsiteX5" fmla="*/ 36512 w 53975"/>
                    <a:gd name="connsiteY5" fmla="*/ 23812 h 68262"/>
                    <a:gd name="connsiteX6" fmla="*/ 33337 w 53975"/>
                    <a:gd name="connsiteY6" fmla="*/ 19050 h 68262"/>
                    <a:gd name="connsiteX7" fmla="*/ 23812 w 53975"/>
                    <a:gd name="connsiteY7" fmla="*/ 14287 h 68262"/>
                    <a:gd name="connsiteX8" fmla="*/ 14287 w 53975"/>
                    <a:gd name="connsiteY8" fmla="*/ 9525 h 68262"/>
                    <a:gd name="connsiteX9" fmla="*/ 3175 w 53975"/>
                    <a:gd name="connsiteY9" fmla="*/ 1587 h 68262"/>
                    <a:gd name="connsiteX10" fmla="*/ 0 w 53975"/>
                    <a:gd name="connsiteY10" fmla="*/ 0 h 68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75" h="68262">
                      <a:moveTo>
                        <a:pt x="53975" y="68262"/>
                      </a:moveTo>
                      <a:cubicBezTo>
                        <a:pt x="53446" y="62970"/>
                        <a:pt x="53196" y="57643"/>
                        <a:pt x="52387" y="52387"/>
                      </a:cubicBezTo>
                      <a:cubicBezTo>
                        <a:pt x="52133" y="50733"/>
                        <a:pt x="51260" y="49234"/>
                        <a:pt x="50800" y="47625"/>
                      </a:cubicBezTo>
                      <a:cubicBezTo>
                        <a:pt x="49652" y="43608"/>
                        <a:pt x="49253" y="40310"/>
                        <a:pt x="47625" y="36512"/>
                      </a:cubicBezTo>
                      <a:cubicBezTo>
                        <a:pt x="47014" y="35085"/>
                        <a:pt x="43008" y="26787"/>
                        <a:pt x="41275" y="25400"/>
                      </a:cubicBezTo>
                      <a:cubicBezTo>
                        <a:pt x="39968" y="24355"/>
                        <a:pt x="38100" y="24341"/>
                        <a:pt x="36512" y="23812"/>
                      </a:cubicBezTo>
                      <a:cubicBezTo>
                        <a:pt x="35454" y="22225"/>
                        <a:pt x="34686" y="20399"/>
                        <a:pt x="33337" y="19050"/>
                      </a:cubicBezTo>
                      <a:cubicBezTo>
                        <a:pt x="28788" y="14501"/>
                        <a:pt x="28977" y="16870"/>
                        <a:pt x="23812" y="14287"/>
                      </a:cubicBezTo>
                      <a:cubicBezTo>
                        <a:pt x="11510" y="8135"/>
                        <a:pt x="26253" y="13512"/>
                        <a:pt x="14287" y="9525"/>
                      </a:cubicBezTo>
                      <a:cubicBezTo>
                        <a:pt x="10706" y="6839"/>
                        <a:pt x="7041" y="3907"/>
                        <a:pt x="3175" y="1587"/>
                      </a:cubicBezTo>
                      <a:cubicBezTo>
                        <a:pt x="2160" y="978"/>
                        <a:pt x="1058" y="529"/>
                        <a:pt x="0" y="0"/>
                      </a:cubicBezTo>
                    </a:path>
                  </a:pathLst>
                </a:cu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grpSp>
        <p:nvGrpSpPr>
          <p:cNvPr id="81" name="Группа 80"/>
          <p:cNvGrpSpPr/>
          <p:nvPr/>
        </p:nvGrpSpPr>
        <p:grpSpPr>
          <a:xfrm>
            <a:off x="3964762" y="3291804"/>
            <a:ext cx="283426" cy="304543"/>
            <a:chOff x="3964762" y="3291804"/>
            <a:chExt cx="283426" cy="304543"/>
          </a:xfrm>
        </p:grpSpPr>
        <p:grpSp>
          <p:nvGrpSpPr>
            <p:cNvPr id="29" name="Группа 28"/>
            <p:cNvGrpSpPr/>
            <p:nvPr/>
          </p:nvGrpSpPr>
          <p:grpSpPr>
            <a:xfrm rot="19851240">
              <a:off x="4094703" y="3420775"/>
              <a:ext cx="153485" cy="175572"/>
              <a:chOff x="4289240" y="3414713"/>
              <a:chExt cx="117727" cy="132014"/>
            </a:xfrm>
          </p:grpSpPr>
          <p:sp>
            <p:nvSpPr>
              <p:cNvPr id="30" name="Овал 29"/>
              <p:cNvSpPr/>
              <p:nvPr/>
            </p:nvSpPr>
            <p:spPr>
              <a:xfrm>
                <a:off x="4289240" y="3501008"/>
                <a:ext cx="45719" cy="45719"/>
              </a:xfrm>
              <a:prstGeom prst="ellipse">
                <a:avLst/>
              </a:prstGeom>
              <a:solidFill>
                <a:srgbClr val="C0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4361248" y="3485702"/>
                <a:ext cx="45719" cy="45719"/>
              </a:xfrm>
              <a:prstGeom prst="ellipse">
                <a:avLst/>
              </a:prstGeom>
              <a:solidFill>
                <a:srgbClr val="C0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Полилиния 31"/>
              <p:cNvSpPr/>
              <p:nvPr/>
            </p:nvSpPr>
            <p:spPr>
              <a:xfrm>
                <a:off x="4312160" y="3417882"/>
                <a:ext cx="15875" cy="85731"/>
              </a:xfrm>
              <a:custGeom>
                <a:avLst/>
                <a:gdLst>
                  <a:gd name="connsiteX0" fmla="*/ 1587 w 15875"/>
                  <a:gd name="connsiteY0" fmla="*/ 85731 h 85731"/>
                  <a:gd name="connsiteX1" fmla="*/ 3175 w 15875"/>
                  <a:gd name="connsiteY1" fmla="*/ 77793 h 85731"/>
                  <a:gd name="connsiteX2" fmla="*/ 0 w 15875"/>
                  <a:gd name="connsiteY2" fmla="*/ 50806 h 85731"/>
                  <a:gd name="connsiteX3" fmla="*/ 3175 w 15875"/>
                  <a:gd name="connsiteY3" fmla="*/ 28581 h 85731"/>
                  <a:gd name="connsiteX4" fmla="*/ 6350 w 15875"/>
                  <a:gd name="connsiteY4" fmla="*/ 23818 h 85731"/>
                  <a:gd name="connsiteX5" fmla="*/ 7937 w 15875"/>
                  <a:gd name="connsiteY5" fmla="*/ 19056 h 85731"/>
                  <a:gd name="connsiteX6" fmla="*/ 11112 w 15875"/>
                  <a:gd name="connsiteY6" fmla="*/ 14293 h 85731"/>
                  <a:gd name="connsiteX7" fmla="*/ 12700 w 15875"/>
                  <a:gd name="connsiteY7" fmla="*/ 7943 h 85731"/>
                  <a:gd name="connsiteX8" fmla="*/ 15875 w 15875"/>
                  <a:gd name="connsiteY8" fmla="*/ 6 h 8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75" h="85731">
                    <a:moveTo>
                      <a:pt x="1587" y="85731"/>
                    </a:moveTo>
                    <a:cubicBezTo>
                      <a:pt x="2116" y="83085"/>
                      <a:pt x="3175" y="80491"/>
                      <a:pt x="3175" y="77793"/>
                    </a:cubicBezTo>
                    <a:cubicBezTo>
                      <a:pt x="3175" y="65117"/>
                      <a:pt x="2069" y="61154"/>
                      <a:pt x="0" y="50806"/>
                    </a:cubicBezTo>
                    <a:cubicBezTo>
                      <a:pt x="406" y="46334"/>
                      <a:pt x="119" y="34692"/>
                      <a:pt x="3175" y="28581"/>
                    </a:cubicBezTo>
                    <a:cubicBezTo>
                      <a:pt x="4028" y="26874"/>
                      <a:pt x="5292" y="25406"/>
                      <a:pt x="6350" y="23818"/>
                    </a:cubicBezTo>
                    <a:cubicBezTo>
                      <a:pt x="6879" y="22231"/>
                      <a:pt x="7189" y="20553"/>
                      <a:pt x="7937" y="19056"/>
                    </a:cubicBezTo>
                    <a:cubicBezTo>
                      <a:pt x="8790" y="17349"/>
                      <a:pt x="10360" y="16047"/>
                      <a:pt x="11112" y="14293"/>
                    </a:cubicBezTo>
                    <a:cubicBezTo>
                      <a:pt x="11972" y="12288"/>
                      <a:pt x="12227" y="10073"/>
                      <a:pt x="12700" y="7943"/>
                    </a:cubicBezTo>
                    <a:cubicBezTo>
                      <a:pt x="14579" y="-513"/>
                      <a:pt x="11552" y="6"/>
                      <a:pt x="15875" y="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Полилиния 32"/>
              <p:cNvSpPr/>
              <p:nvPr/>
            </p:nvSpPr>
            <p:spPr>
              <a:xfrm>
                <a:off x="4324860" y="3414713"/>
                <a:ext cx="53975" cy="68262"/>
              </a:xfrm>
              <a:custGeom>
                <a:avLst/>
                <a:gdLst>
                  <a:gd name="connsiteX0" fmla="*/ 53975 w 53975"/>
                  <a:gd name="connsiteY0" fmla="*/ 68262 h 68262"/>
                  <a:gd name="connsiteX1" fmla="*/ 52387 w 53975"/>
                  <a:gd name="connsiteY1" fmla="*/ 52387 h 68262"/>
                  <a:gd name="connsiteX2" fmla="*/ 50800 w 53975"/>
                  <a:gd name="connsiteY2" fmla="*/ 47625 h 68262"/>
                  <a:gd name="connsiteX3" fmla="*/ 47625 w 53975"/>
                  <a:gd name="connsiteY3" fmla="*/ 36512 h 68262"/>
                  <a:gd name="connsiteX4" fmla="*/ 41275 w 53975"/>
                  <a:gd name="connsiteY4" fmla="*/ 25400 h 68262"/>
                  <a:gd name="connsiteX5" fmla="*/ 36512 w 53975"/>
                  <a:gd name="connsiteY5" fmla="*/ 23812 h 68262"/>
                  <a:gd name="connsiteX6" fmla="*/ 33337 w 53975"/>
                  <a:gd name="connsiteY6" fmla="*/ 19050 h 68262"/>
                  <a:gd name="connsiteX7" fmla="*/ 23812 w 53975"/>
                  <a:gd name="connsiteY7" fmla="*/ 14287 h 68262"/>
                  <a:gd name="connsiteX8" fmla="*/ 14287 w 53975"/>
                  <a:gd name="connsiteY8" fmla="*/ 9525 h 68262"/>
                  <a:gd name="connsiteX9" fmla="*/ 3175 w 53975"/>
                  <a:gd name="connsiteY9" fmla="*/ 1587 h 68262"/>
                  <a:gd name="connsiteX10" fmla="*/ 0 w 53975"/>
                  <a:gd name="connsiteY10" fmla="*/ 0 h 68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975" h="68262">
                    <a:moveTo>
                      <a:pt x="53975" y="68262"/>
                    </a:moveTo>
                    <a:cubicBezTo>
                      <a:pt x="53446" y="62970"/>
                      <a:pt x="53196" y="57643"/>
                      <a:pt x="52387" y="52387"/>
                    </a:cubicBezTo>
                    <a:cubicBezTo>
                      <a:pt x="52133" y="50733"/>
                      <a:pt x="51260" y="49234"/>
                      <a:pt x="50800" y="47625"/>
                    </a:cubicBezTo>
                    <a:cubicBezTo>
                      <a:pt x="49652" y="43608"/>
                      <a:pt x="49253" y="40310"/>
                      <a:pt x="47625" y="36512"/>
                    </a:cubicBezTo>
                    <a:cubicBezTo>
                      <a:pt x="47014" y="35085"/>
                      <a:pt x="43008" y="26787"/>
                      <a:pt x="41275" y="25400"/>
                    </a:cubicBezTo>
                    <a:cubicBezTo>
                      <a:pt x="39968" y="24355"/>
                      <a:pt x="38100" y="24341"/>
                      <a:pt x="36512" y="23812"/>
                    </a:cubicBezTo>
                    <a:cubicBezTo>
                      <a:pt x="35454" y="22225"/>
                      <a:pt x="34686" y="20399"/>
                      <a:pt x="33337" y="19050"/>
                    </a:cubicBezTo>
                    <a:cubicBezTo>
                      <a:pt x="28788" y="14501"/>
                      <a:pt x="28977" y="16870"/>
                      <a:pt x="23812" y="14287"/>
                    </a:cubicBezTo>
                    <a:cubicBezTo>
                      <a:pt x="11510" y="8135"/>
                      <a:pt x="26253" y="13512"/>
                      <a:pt x="14287" y="9525"/>
                    </a:cubicBezTo>
                    <a:cubicBezTo>
                      <a:pt x="10706" y="6839"/>
                      <a:pt x="7041" y="3907"/>
                      <a:pt x="3175" y="1587"/>
                    </a:cubicBezTo>
                    <a:cubicBezTo>
                      <a:pt x="2160" y="978"/>
                      <a:pt x="1058" y="529"/>
                      <a:pt x="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2" name="Группа 61"/>
            <p:cNvGrpSpPr/>
            <p:nvPr/>
          </p:nvGrpSpPr>
          <p:grpSpPr>
            <a:xfrm rot="19851240" flipH="1" flipV="1">
              <a:off x="3964762" y="3291804"/>
              <a:ext cx="153485" cy="175572"/>
              <a:chOff x="4289240" y="3414713"/>
              <a:chExt cx="117727" cy="132014"/>
            </a:xfrm>
          </p:grpSpPr>
          <p:sp>
            <p:nvSpPr>
              <p:cNvPr id="63" name="Овал 62"/>
              <p:cNvSpPr/>
              <p:nvPr/>
            </p:nvSpPr>
            <p:spPr>
              <a:xfrm>
                <a:off x="4289240" y="3501008"/>
                <a:ext cx="45719" cy="45719"/>
              </a:xfrm>
              <a:prstGeom prst="ellipse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" name="Овал 63"/>
              <p:cNvSpPr/>
              <p:nvPr/>
            </p:nvSpPr>
            <p:spPr>
              <a:xfrm>
                <a:off x="4361248" y="3485702"/>
                <a:ext cx="45719" cy="45719"/>
              </a:xfrm>
              <a:prstGeom prst="ellipse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>
                <a:off x="4312160" y="3417882"/>
                <a:ext cx="15875" cy="85731"/>
              </a:xfrm>
              <a:custGeom>
                <a:avLst/>
                <a:gdLst>
                  <a:gd name="connsiteX0" fmla="*/ 1587 w 15875"/>
                  <a:gd name="connsiteY0" fmla="*/ 85731 h 85731"/>
                  <a:gd name="connsiteX1" fmla="*/ 3175 w 15875"/>
                  <a:gd name="connsiteY1" fmla="*/ 77793 h 85731"/>
                  <a:gd name="connsiteX2" fmla="*/ 0 w 15875"/>
                  <a:gd name="connsiteY2" fmla="*/ 50806 h 85731"/>
                  <a:gd name="connsiteX3" fmla="*/ 3175 w 15875"/>
                  <a:gd name="connsiteY3" fmla="*/ 28581 h 85731"/>
                  <a:gd name="connsiteX4" fmla="*/ 6350 w 15875"/>
                  <a:gd name="connsiteY4" fmla="*/ 23818 h 85731"/>
                  <a:gd name="connsiteX5" fmla="*/ 7937 w 15875"/>
                  <a:gd name="connsiteY5" fmla="*/ 19056 h 85731"/>
                  <a:gd name="connsiteX6" fmla="*/ 11112 w 15875"/>
                  <a:gd name="connsiteY6" fmla="*/ 14293 h 85731"/>
                  <a:gd name="connsiteX7" fmla="*/ 12700 w 15875"/>
                  <a:gd name="connsiteY7" fmla="*/ 7943 h 85731"/>
                  <a:gd name="connsiteX8" fmla="*/ 15875 w 15875"/>
                  <a:gd name="connsiteY8" fmla="*/ 6 h 8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75" h="85731">
                    <a:moveTo>
                      <a:pt x="1587" y="85731"/>
                    </a:moveTo>
                    <a:cubicBezTo>
                      <a:pt x="2116" y="83085"/>
                      <a:pt x="3175" y="80491"/>
                      <a:pt x="3175" y="77793"/>
                    </a:cubicBezTo>
                    <a:cubicBezTo>
                      <a:pt x="3175" y="65117"/>
                      <a:pt x="2069" y="61154"/>
                      <a:pt x="0" y="50806"/>
                    </a:cubicBezTo>
                    <a:cubicBezTo>
                      <a:pt x="406" y="46334"/>
                      <a:pt x="119" y="34692"/>
                      <a:pt x="3175" y="28581"/>
                    </a:cubicBezTo>
                    <a:cubicBezTo>
                      <a:pt x="4028" y="26874"/>
                      <a:pt x="5292" y="25406"/>
                      <a:pt x="6350" y="23818"/>
                    </a:cubicBezTo>
                    <a:cubicBezTo>
                      <a:pt x="6879" y="22231"/>
                      <a:pt x="7189" y="20553"/>
                      <a:pt x="7937" y="19056"/>
                    </a:cubicBezTo>
                    <a:cubicBezTo>
                      <a:pt x="8790" y="17349"/>
                      <a:pt x="10360" y="16047"/>
                      <a:pt x="11112" y="14293"/>
                    </a:cubicBezTo>
                    <a:cubicBezTo>
                      <a:pt x="11972" y="12288"/>
                      <a:pt x="12227" y="10073"/>
                      <a:pt x="12700" y="7943"/>
                    </a:cubicBezTo>
                    <a:cubicBezTo>
                      <a:pt x="14579" y="-513"/>
                      <a:pt x="11552" y="6"/>
                      <a:pt x="15875" y="6"/>
                    </a:cubicBezTo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>
                <a:off x="4324860" y="3414713"/>
                <a:ext cx="53975" cy="68262"/>
              </a:xfrm>
              <a:custGeom>
                <a:avLst/>
                <a:gdLst>
                  <a:gd name="connsiteX0" fmla="*/ 53975 w 53975"/>
                  <a:gd name="connsiteY0" fmla="*/ 68262 h 68262"/>
                  <a:gd name="connsiteX1" fmla="*/ 52387 w 53975"/>
                  <a:gd name="connsiteY1" fmla="*/ 52387 h 68262"/>
                  <a:gd name="connsiteX2" fmla="*/ 50800 w 53975"/>
                  <a:gd name="connsiteY2" fmla="*/ 47625 h 68262"/>
                  <a:gd name="connsiteX3" fmla="*/ 47625 w 53975"/>
                  <a:gd name="connsiteY3" fmla="*/ 36512 h 68262"/>
                  <a:gd name="connsiteX4" fmla="*/ 41275 w 53975"/>
                  <a:gd name="connsiteY4" fmla="*/ 25400 h 68262"/>
                  <a:gd name="connsiteX5" fmla="*/ 36512 w 53975"/>
                  <a:gd name="connsiteY5" fmla="*/ 23812 h 68262"/>
                  <a:gd name="connsiteX6" fmla="*/ 33337 w 53975"/>
                  <a:gd name="connsiteY6" fmla="*/ 19050 h 68262"/>
                  <a:gd name="connsiteX7" fmla="*/ 23812 w 53975"/>
                  <a:gd name="connsiteY7" fmla="*/ 14287 h 68262"/>
                  <a:gd name="connsiteX8" fmla="*/ 14287 w 53975"/>
                  <a:gd name="connsiteY8" fmla="*/ 9525 h 68262"/>
                  <a:gd name="connsiteX9" fmla="*/ 3175 w 53975"/>
                  <a:gd name="connsiteY9" fmla="*/ 1587 h 68262"/>
                  <a:gd name="connsiteX10" fmla="*/ 0 w 53975"/>
                  <a:gd name="connsiteY10" fmla="*/ 0 h 68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975" h="68262">
                    <a:moveTo>
                      <a:pt x="53975" y="68262"/>
                    </a:moveTo>
                    <a:cubicBezTo>
                      <a:pt x="53446" y="62970"/>
                      <a:pt x="53196" y="57643"/>
                      <a:pt x="52387" y="52387"/>
                    </a:cubicBezTo>
                    <a:cubicBezTo>
                      <a:pt x="52133" y="50733"/>
                      <a:pt x="51260" y="49234"/>
                      <a:pt x="50800" y="47625"/>
                    </a:cubicBezTo>
                    <a:cubicBezTo>
                      <a:pt x="49652" y="43608"/>
                      <a:pt x="49253" y="40310"/>
                      <a:pt x="47625" y="36512"/>
                    </a:cubicBezTo>
                    <a:cubicBezTo>
                      <a:pt x="47014" y="35085"/>
                      <a:pt x="43008" y="26787"/>
                      <a:pt x="41275" y="25400"/>
                    </a:cubicBezTo>
                    <a:cubicBezTo>
                      <a:pt x="39968" y="24355"/>
                      <a:pt x="38100" y="24341"/>
                      <a:pt x="36512" y="23812"/>
                    </a:cubicBezTo>
                    <a:cubicBezTo>
                      <a:pt x="35454" y="22225"/>
                      <a:pt x="34686" y="20399"/>
                      <a:pt x="33337" y="19050"/>
                    </a:cubicBezTo>
                    <a:cubicBezTo>
                      <a:pt x="28788" y="14501"/>
                      <a:pt x="28977" y="16870"/>
                      <a:pt x="23812" y="14287"/>
                    </a:cubicBezTo>
                    <a:cubicBezTo>
                      <a:pt x="11510" y="8135"/>
                      <a:pt x="26253" y="13512"/>
                      <a:pt x="14287" y="9525"/>
                    </a:cubicBezTo>
                    <a:cubicBezTo>
                      <a:pt x="10706" y="6839"/>
                      <a:pt x="7041" y="3907"/>
                      <a:pt x="3175" y="1587"/>
                    </a:cubicBezTo>
                    <a:cubicBezTo>
                      <a:pt x="2160" y="978"/>
                      <a:pt x="1058" y="529"/>
                      <a:pt x="0" y="0"/>
                    </a:cubicBezTo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83" name="Группа 82"/>
          <p:cNvGrpSpPr/>
          <p:nvPr/>
        </p:nvGrpSpPr>
        <p:grpSpPr>
          <a:xfrm>
            <a:off x="4161951" y="3119848"/>
            <a:ext cx="194859" cy="263204"/>
            <a:chOff x="4161951" y="3119848"/>
            <a:chExt cx="194859" cy="263204"/>
          </a:xfrm>
        </p:grpSpPr>
        <p:grpSp>
          <p:nvGrpSpPr>
            <p:cNvPr id="34" name="Группа 33"/>
            <p:cNvGrpSpPr/>
            <p:nvPr/>
          </p:nvGrpSpPr>
          <p:grpSpPr>
            <a:xfrm rot="1185452">
              <a:off x="4161951" y="3251038"/>
              <a:ext cx="155777" cy="132014"/>
              <a:chOff x="4421571" y="3362867"/>
              <a:chExt cx="155777" cy="132014"/>
            </a:xfrm>
          </p:grpSpPr>
          <p:grpSp>
            <p:nvGrpSpPr>
              <p:cNvPr id="35" name="Группа 34"/>
              <p:cNvGrpSpPr/>
              <p:nvPr/>
            </p:nvGrpSpPr>
            <p:grpSpPr>
              <a:xfrm rot="1709418">
                <a:off x="4421571" y="3362867"/>
                <a:ext cx="117727" cy="132014"/>
                <a:chOff x="4289240" y="3414713"/>
                <a:chExt cx="117727" cy="132014"/>
              </a:xfrm>
            </p:grpSpPr>
            <p:sp>
              <p:nvSpPr>
                <p:cNvPr id="39" name="Овал 38"/>
                <p:cNvSpPr/>
                <p:nvPr/>
              </p:nvSpPr>
              <p:spPr>
                <a:xfrm>
                  <a:off x="4289240" y="3501008"/>
                  <a:ext cx="45719" cy="45719"/>
                </a:xfrm>
                <a:prstGeom prst="ellipse">
                  <a:avLst/>
                </a:prstGeom>
                <a:solidFill>
                  <a:srgbClr val="C0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0" name="Овал 39"/>
                <p:cNvSpPr/>
                <p:nvPr/>
              </p:nvSpPr>
              <p:spPr>
                <a:xfrm>
                  <a:off x="4361248" y="3485702"/>
                  <a:ext cx="45719" cy="45719"/>
                </a:xfrm>
                <a:prstGeom prst="ellipse">
                  <a:avLst/>
                </a:prstGeom>
                <a:solidFill>
                  <a:srgbClr val="C0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1" name="Полилиния 40"/>
                <p:cNvSpPr/>
                <p:nvPr/>
              </p:nvSpPr>
              <p:spPr>
                <a:xfrm>
                  <a:off x="4312160" y="3417882"/>
                  <a:ext cx="15875" cy="85731"/>
                </a:xfrm>
                <a:custGeom>
                  <a:avLst/>
                  <a:gdLst>
                    <a:gd name="connsiteX0" fmla="*/ 1587 w 15875"/>
                    <a:gd name="connsiteY0" fmla="*/ 85731 h 85731"/>
                    <a:gd name="connsiteX1" fmla="*/ 3175 w 15875"/>
                    <a:gd name="connsiteY1" fmla="*/ 77793 h 85731"/>
                    <a:gd name="connsiteX2" fmla="*/ 0 w 15875"/>
                    <a:gd name="connsiteY2" fmla="*/ 50806 h 85731"/>
                    <a:gd name="connsiteX3" fmla="*/ 3175 w 15875"/>
                    <a:gd name="connsiteY3" fmla="*/ 28581 h 85731"/>
                    <a:gd name="connsiteX4" fmla="*/ 6350 w 15875"/>
                    <a:gd name="connsiteY4" fmla="*/ 23818 h 85731"/>
                    <a:gd name="connsiteX5" fmla="*/ 7937 w 15875"/>
                    <a:gd name="connsiteY5" fmla="*/ 19056 h 85731"/>
                    <a:gd name="connsiteX6" fmla="*/ 11112 w 15875"/>
                    <a:gd name="connsiteY6" fmla="*/ 14293 h 85731"/>
                    <a:gd name="connsiteX7" fmla="*/ 12700 w 15875"/>
                    <a:gd name="connsiteY7" fmla="*/ 7943 h 85731"/>
                    <a:gd name="connsiteX8" fmla="*/ 15875 w 15875"/>
                    <a:gd name="connsiteY8" fmla="*/ 6 h 85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875" h="85731">
                      <a:moveTo>
                        <a:pt x="1587" y="85731"/>
                      </a:moveTo>
                      <a:cubicBezTo>
                        <a:pt x="2116" y="83085"/>
                        <a:pt x="3175" y="80491"/>
                        <a:pt x="3175" y="77793"/>
                      </a:cubicBezTo>
                      <a:cubicBezTo>
                        <a:pt x="3175" y="65117"/>
                        <a:pt x="2069" y="61154"/>
                        <a:pt x="0" y="50806"/>
                      </a:cubicBezTo>
                      <a:cubicBezTo>
                        <a:pt x="406" y="46334"/>
                        <a:pt x="119" y="34692"/>
                        <a:pt x="3175" y="28581"/>
                      </a:cubicBezTo>
                      <a:cubicBezTo>
                        <a:pt x="4028" y="26874"/>
                        <a:pt x="5292" y="25406"/>
                        <a:pt x="6350" y="23818"/>
                      </a:cubicBezTo>
                      <a:cubicBezTo>
                        <a:pt x="6879" y="22231"/>
                        <a:pt x="7189" y="20553"/>
                        <a:pt x="7937" y="19056"/>
                      </a:cubicBezTo>
                      <a:cubicBezTo>
                        <a:pt x="8790" y="17349"/>
                        <a:pt x="10360" y="16047"/>
                        <a:pt x="11112" y="14293"/>
                      </a:cubicBezTo>
                      <a:cubicBezTo>
                        <a:pt x="11972" y="12288"/>
                        <a:pt x="12227" y="10073"/>
                        <a:pt x="12700" y="7943"/>
                      </a:cubicBezTo>
                      <a:cubicBezTo>
                        <a:pt x="14579" y="-513"/>
                        <a:pt x="11552" y="6"/>
                        <a:pt x="15875" y="6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2" name="Полилиния 41"/>
                <p:cNvSpPr/>
                <p:nvPr/>
              </p:nvSpPr>
              <p:spPr>
                <a:xfrm>
                  <a:off x="4324860" y="3414713"/>
                  <a:ext cx="53975" cy="68262"/>
                </a:xfrm>
                <a:custGeom>
                  <a:avLst/>
                  <a:gdLst>
                    <a:gd name="connsiteX0" fmla="*/ 53975 w 53975"/>
                    <a:gd name="connsiteY0" fmla="*/ 68262 h 68262"/>
                    <a:gd name="connsiteX1" fmla="*/ 52387 w 53975"/>
                    <a:gd name="connsiteY1" fmla="*/ 52387 h 68262"/>
                    <a:gd name="connsiteX2" fmla="*/ 50800 w 53975"/>
                    <a:gd name="connsiteY2" fmla="*/ 47625 h 68262"/>
                    <a:gd name="connsiteX3" fmla="*/ 47625 w 53975"/>
                    <a:gd name="connsiteY3" fmla="*/ 36512 h 68262"/>
                    <a:gd name="connsiteX4" fmla="*/ 41275 w 53975"/>
                    <a:gd name="connsiteY4" fmla="*/ 25400 h 68262"/>
                    <a:gd name="connsiteX5" fmla="*/ 36512 w 53975"/>
                    <a:gd name="connsiteY5" fmla="*/ 23812 h 68262"/>
                    <a:gd name="connsiteX6" fmla="*/ 33337 w 53975"/>
                    <a:gd name="connsiteY6" fmla="*/ 19050 h 68262"/>
                    <a:gd name="connsiteX7" fmla="*/ 23812 w 53975"/>
                    <a:gd name="connsiteY7" fmla="*/ 14287 h 68262"/>
                    <a:gd name="connsiteX8" fmla="*/ 14287 w 53975"/>
                    <a:gd name="connsiteY8" fmla="*/ 9525 h 68262"/>
                    <a:gd name="connsiteX9" fmla="*/ 3175 w 53975"/>
                    <a:gd name="connsiteY9" fmla="*/ 1587 h 68262"/>
                    <a:gd name="connsiteX10" fmla="*/ 0 w 53975"/>
                    <a:gd name="connsiteY10" fmla="*/ 0 h 68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75" h="68262">
                      <a:moveTo>
                        <a:pt x="53975" y="68262"/>
                      </a:moveTo>
                      <a:cubicBezTo>
                        <a:pt x="53446" y="62970"/>
                        <a:pt x="53196" y="57643"/>
                        <a:pt x="52387" y="52387"/>
                      </a:cubicBezTo>
                      <a:cubicBezTo>
                        <a:pt x="52133" y="50733"/>
                        <a:pt x="51260" y="49234"/>
                        <a:pt x="50800" y="47625"/>
                      </a:cubicBezTo>
                      <a:cubicBezTo>
                        <a:pt x="49652" y="43608"/>
                        <a:pt x="49253" y="40310"/>
                        <a:pt x="47625" y="36512"/>
                      </a:cubicBezTo>
                      <a:cubicBezTo>
                        <a:pt x="47014" y="35085"/>
                        <a:pt x="43008" y="26787"/>
                        <a:pt x="41275" y="25400"/>
                      </a:cubicBezTo>
                      <a:cubicBezTo>
                        <a:pt x="39968" y="24355"/>
                        <a:pt x="38100" y="24341"/>
                        <a:pt x="36512" y="23812"/>
                      </a:cubicBezTo>
                      <a:cubicBezTo>
                        <a:pt x="35454" y="22225"/>
                        <a:pt x="34686" y="20399"/>
                        <a:pt x="33337" y="19050"/>
                      </a:cubicBezTo>
                      <a:cubicBezTo>
                        <a:pt x="28788" y="14501"/>
                        <a:pt x="28977" y="16870"/>
                        <a:pt x="23812" y="14287"/>
                      </a:cubicBezTo>
                      <a:cubicBezTo>
                        <a:pt x="11510" y="8135"/>
                        <a:pt x="26253" y="13512"/>
                        <a:pt x="14287" y="9525"/>
                      </a:cubicBezTo>
                      <a:cubicBezTo>
                        <a:pt x="10706" y="6839"/>
                        <a:pt x="7041" y="3907"/>
                        <a:pt x="3175" y="1587"/>
                      </a:cubicBezTo>
                      <a:cubicBezTo>
                        <a:pt x="2160" y="978"/>
                        <a:pt x="1058" y="529"/>
                        <a:pt x="0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6" name="Группа 35"/>
              <p:cNvGrpSpPr/>
              <p:nvPr/>
            </p:nvGrpSpPr>
            <p:grpSpPr>
              <a:xfrm>
                <a:off x="4500514" y="3368891"/>
                <a:ext cx="76834" cy="111726"/>
                <a:chOff x="4679628" y="3290493"/>
                <a:chExt cx="76834" cy="111726"/>
              </a:xfrm>
            </p:grpSpPr>
            <p:sp>
              <p:nvSpPr>
                <p:cNvPr id="37" name="Овал 36"/>
                <p:cNvSpPr/>
                <p:nvPr/>
              </p:nvSpPr>
              <p:spPr>
                <a:xfrm>
                  <a:off x="4710743" y="3356500"/>
                  <a:ext cx="45719" cy="45719"/>
                </a:xfrm>
                <a:prstGeom prst="ellipse">
                  <a:avLst/>
                </a:prstGeom>
                <a:solidFill>
                  <a:srgbClr val="C0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8" name="Полилиния 37"/>
                <p:cNvSpPr/>
                <p:nvPr/>
              </p:nvSpPr>
              <p:spPr>
                <a:xfrm>
                  <a:off x="4679628" y="3290493"/>
                  <a:ext cx="53975" cy="68262"/>
                </a:xfrm>
                <a:custGeom>
                  <a:avLst/>
                  <a:gdLst>
                    <a:gd name="connsiteX0" fmla="*/ 53975 w 53975"/>
                    <a:gd name="connsiteY0" fmla="*/ 68262 h 68262"/>
                    <a:gd name="connsiteX1" fmla="*/ 52387 w 53975"/>
                    <a:gd name="connsiteY1" fmla="*/ 52387 h 68262"/>
                    <a:gd name="connsiteX2" fmla="*/ 50800 w 53975"/>
                    <a:gd name="connsiteY2" fmla="*/ 47625 h 68262"/>
                    <a:gd name="connsiteX3" fmla="*/ 47625 w 53975"/>
                    <a:gd name="connsiteY3" fmla="*/ 36512 h 68262"/>
                    <a:gd name="connsiteX4" fmla="*/ 41275 w 53975"/>
                    <a:gd name="connsiteY4" fmla="*/ 25400 h 68262"/>
                    <a:gd name="connsiteX5" fmla="*/ 36512 w 53975"/>
                    <a:gd name="connsiteY5" fmla="*/ 23812 h 68262"/>
                    <a:gd name="connsiteX6" fmla="*/ 33337 w 53975"/>
                    <a:gd name="connsiteY6" fmla="*/ 19050 h 68262"/>
                    <a:gd name="connsiteX7" fmla="*/ 23812 w 53975"/>
                    <a:gd name="connsiteY7" fmla="*/ 14287 h 68262"/>
                    <a:gd name="connsiteX8" fmla="*/ 14287 w 53975"/>
                    <a:gd name="connsiteY8" fmla="*/ 9525 h 68262"/>
                    <a:gd name="connsiteX9" fmla="*/ 3175 w 53975"/>
                    <a:gd name="connsiteY9" fmla="*/ 1587 h 68262"/>
                    <a:gd name="connsiteX10" fmla="*/ 0 w 53975"/>
                    <a:gd name="connsiteY10" fmla="*/ 0 h 68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75" h="68262">
                      <a:moveTo>
                        <a:pt x="53975" y="68262"/>
                      </a:moveTo>
                      <a:cubicBezTo>
                        <a:pt x="53446" y="62970"/>
                        <a:pt x="53196" y="57643"/>
                        <a:pt x="52387" y="52387"/>
                      </a:cubicBezTo>
                      <a:cubicBezTo>
                        <a:pt x="52133" y="50733"/>
                        <a:pt x="51260" y="49234"/>
                        <a:pt x="50800" y="47625"/>
                      </a:cubicBezTo>
                      <a:cubicBezTo>
                        <a:pt x="49652" y="43608"/>
                        <a:pt x="49253" y="40310"/>
                        <a:pt x="47625" y="36512"/>
                      </a:cubicBezTo>
                      <a:cubicBezTo>
                        <a:pt x="47014" y="35085"/>
                        <a:pt x="43008" y="26787"/>
                        <a:pt x="41275" y="25400"/>
                      </a:cubicBezTo>
                      <a:cubicBezTo>
                        <a:pt x="39968" y="24355"/>
                        <a:pt x="38100" y="24341"/>
                        <a:pt x="36512" y="23812"/>
                      </a:cubicBezTo>
                      <a:cubicBezTo>
                        <a:pt x="35454" y="22225"/>
                        <a:pt x="34686" y="20399"/>
                        <a:pt x="33337" y="19050"/>
                      </a:cubicBezTo>
                      <a:cubicBezTo>
                        <a:pt x="28788" y="14501"/>
                        <a:pt x="28977" y="16870"/>
                        <a:pt x="23812" y="14287"/>
                      </a:cubicBezTo>
                      <a:cubicBezTo>
                        <a:pt x="11510" y="8135"/>
                        <a:pt x="26253" y="13512"/>
                        <a:pt x="14287" y="9525"/>
                      </a:cubicBezTo>
                      <a:cubicBezTo>
                        <a:pt x="10706" y="6839"/>
                        <a:pt x="7041" y="3907"/>
                        <a:pt x="3175" y="1587"/>
                      </a:cubicBezTo>
                      <a:cubicBezTo>
                        <a:pt x="2160" y="978"/>
                        <a:pt x="1058" y="529"/>
                        <a:pt x="0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67" name="Группа 66"/>
            <p:cNvGrpSpPr/>
            <p:nvPr/>
          </p:nvGrpSpPr>
          <p:grpSpPr>
            <a:xfrm rot="1185452" flipH="1" flipV="1">
              <a:off x="4201033" y="3119848"/>
              <a:ext cx="155777" cy="132014"/>
              <a:chOff x="4421571" y="3362867"/>
              <a:chExt cx="155777" cy="132014"/>
            </a:xfrm>
            <a:noFill/>
          </p:grpSpPr>
          <p:grpSp>
            <p:nvGrpSpPr>
              <p:cNvPr id="68" name="Группа 67"/>
              <p:cNvGrpSpPr/>
              <p:nvPr/>
            </p:nvGrpSpPr>
            <p:grpSpPr>
              <a:xfrm rot="1709418">
                <a:off x="4421571" y="3362867"/>
                <a:ext cx="117727" cy="132014"/>
                <a:chOff x="4289240" y="3414713"/>
                <a:chExt cx="117727" cy="132014"/>
              </a:xfrm>
              <a:grpFill/>
            </p:grpSpPr>
            <p:sp>
              <p:nvSpPr>
                <p:cNvPr id="72" name="Овал 71"/>
                <p:cNvSpPr/>
                <p:nvPr/>
              </p:nvSpPr>
              <p:spPr>
                <a:xfrm>
                  <a:off x="4289240" y="3501008"/>
                  <a:ext cx="45719" cy="45719"/>
                </a:xfrm>
                <a:prstGeom prst="ellipse">
                  <a:avLst/>
                </a:prstGeom>
                <a:grp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3" name="Овал 72"/>
                <p:cNvSpPr/>
                <p:nvPr/>
              </p:nvSpPr>
              <p:spPr>
                <a:xfrm>
                  <a:off x="4361248" y="3485702"/>
                  <a:ext cx="45719" cy="45719"/>
                </a:xfrm>
                <a:prstGeom prst="ellipse">
                  <a:avLst/>
                </a:prstGeom>
                <a:grp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4" name="Полилиния 73"/>
                <p:cNvSpPr/>
                <p:nvPr/>
              </p:nvSpPr>
              <p:spPr>
                <a:xfrm>
                  <a:off x="4312160" y="3417882"/>
                  <a:ext cx="15875" cy="85731"/>
                </a:xfrm>
                <a:custGeom>
                  <a:avLst/>
                  <a:gdLst>
                    <a:gd name="connsiteX0" fmla="*/ 1587 w 15875"/>
                    <a:gd name="connsiteY0" fmla="*/ 85731 h 85731"/>
                    <a:gd name="connsiteX1" fmla="*/ 3175 w 15875"/>
                    <a:gd name="connsiteY1" fmla="*/ 77793 h 85731"/>
                    <a:gd name="connsiteX2" fmla="*/ 0 w 15875"/>
                    <a:gd name="connsiteY2" fmla="*/ 50806 h 85731"/>
                    <a:gd name="connsiteX3" fmla="*/ 3175 w 15875"/>
                    <a:gd name="connsiteY3" fmla="*/ 28581 h 85731"/>
                    <a:gd name="connsiteX4" fmla="*/ 6350 w 15875"/>
                    <a:gd name="connsiteY4" fmla="*/ 23818 h 85731"/>
                    <a:gd name="connsiteX5" fmla="*/ 7937 w 15875"/>
                    <a:gd name="connsiteY5" fmla="*/ 19056 h 85731"/>
                    <a:gd name="connsiteX6" fmla="*/ 11112 w 15875"/>
                    <a:gd name="connsiteY6" fmla="*/ 14293 h 85731"/>
                    <a:gd name="connsiteX7" fmla="*/ 12700 w 15875"/>
                    <a:gd name="connsiteY7" fmla="*/ 7943 h 85731"/>
                    <a:gd name="connsiteX8" fmla="*/ 15875 w 15875"/>
                    <a:gd name="connsiteY8" fmla="*/ 6 h 85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875" h="85731">
                      <a:moveTo>
                        <a:pt x="1587" y="85731"/>
                      </a:moveTo>
                      <a:cubicBezTo>
                        <a:pt x="2116" y="83085"/>
                        <a:pt x="3175" y="80491"/>
                        <a:pt x="3175" y="77793"/>
                      </a:cubicBezTo>
                      <a:cubicBezTo>
                        <a:pt x="3175" y="65117"/>
                        <a:pt x="2069" y="61154"/>
                        <a:pt x="0" y="50806"/>
                      </a:cubicBezTo>
                      <a:cubicBezTo>
                        <a:pt x="406" y="46334"/>
                        <a:pt x="119" y="34692"/>
                        <a:pt x="3175" y="28581"/>
                      </a:cubicBezTo>
                      <a:cubicBezTo>
                        <a:pt x="4028" y="26874"/>
                        <a:pt x="5292" y="25406"/>
                        <a:pt x="6350" y="23818"/>
                      </a:cubicBezTo>
                      <a:cubicBezTo>
                        <a:pt x="6879" y="22231"/>
                        <a:pt x="7189" y="20553"/>
                        <a:pt x="7937" y="19056"/>
                      </a:cubicBezTo>
                      <a:cubicBezTo>
                        <a:pt x="8790" y="17349"/>
                        <a:pt x="10360" y="16047"/>
                        <a:pt x="11112" y="14293"/>
                      </a:cubicBezTo>
                      <a:cubicBezTo>
                        <a:pt x="11972" y="12288"/>
                        <a:pt x="12227" y="10073"/>
                        <a:pt x="12700" y="7943"/>
                      </a:cubicBezTo>
                      <a:cubicBezTo>
                        <a:pt x="14579" y="-513"/>
                        <a:pt x="11552" y="6"/>
                        <a:pt x="15875" y="6"/>
                      </a:cubicBezTo>
                    </a:path>
                  </a:pathLst>
                </a:cu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5" name="Полилиния 74"/>
                <p:cNvSpPr/>
                <p:nvPr/>
              </p:nvSpPr>
              <p:spPr>
                <a:xfrm>
                  <a:off x="4324860" y="3414713"/>
                  <a:ext cx="53975" cy="68262"/>
                </a:xfrm>
                <a:custGeom>
                  <a:avLst/>
                  <a:gdLst>
                    <a:gd name="connsiteX0" fmla="*/ 53975 w 53975"/>
                    <a:gd name="connsiteY0" fmla="*/ 68262 h 68262"/>
                    <a:gd name="connsiteX1" fmla="*/ 52387 w 53975"/>
                    <a:gd name="connsiteY1" fmla="*/ 52387 h 68262"/>
                    <a:gd name="connsiteX2" fmla="*/ 50800 w 53975"/>
                    <a:gd name="connsiteY2" fmla="*/ 47625 h 68262"/>
                    <a:gd name="connsiteX3" fmla="*/ 47625 w 53975"/>
                    <a:gd name="connsiteY3" fmla="*/ 36512 h 68262"/>
                    <a:gd name="connsiteX4" fmla="*/ 41275 w 53975"/>
                    <a:gd name="connsiteY4" fmla="*/ 25400 h 68262"/>
                    <a:gd name="connsiteX5" fmla="*/ 36512 w 53975"/>
                    <a:gd name="connsiteY5" fmla="*/ 23812 h 68262"/>
                    <a:gd name="connsiteX6" fmla="*/ 33337 w 53975"/>
                    <a:gd name="connsiteY6" fmla="*/ 19050 h 68262"/>
                    <a:gd name="connsiteX7" fmla="*/ 23812 w 53975"/>
                    <a:gd name="connsiteY7" fmla="*/ 14287 h 68262"/>
                    <a:gd name="connsiteX8" fmla="*/ 14287 w 53975"/>
                    <a:gd name="connsiteY8" fmla="*/ 9525 h 68262"/>
                    <a:gd name="connsiteX9" fmla="*/ 3175 w 53975"/>
                    <a:gd name="connsiteY9" fmla="*/ 1587 h 68262"/>
                    <a:gd name="connsiteX10" fmla="*/ 0 w 53975"/>
                    <a:gd name="connsiteY10" fmla="*/ 0 h 68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75" h="68262">
                      <a:moveTo>
                        <a:pt x="53975" y="68262"/>
                      </a:moveTo>
                      <a:cubicBezTo>
                        <a:pt x="53446" y="62970"/>
                        <a:pt x="53196" y="57643"/>
                        <a:pt x="52387" y="52387"/>
                      </a:cubicBezTo>
                      <a:cubicBezTo>
                        <a:pt x="52133" y="50733"/>
                        <a:pt x="51260" y="49234"/>
                        <a:pt x="50800" y="47625"/>
                      </a:cubicBezTo>
                      <a:cubicBezTo>
                        <a:pt x="49652" y="43608"/>
                        <a:pt x="49253" y="40310"/>
                        <a:pt x="47625" y="36512"/>
                      </a:cubicBezTo>
                      <a:cubicBezTo>
                        <a:pt x="47014" y="35085"/>
                        <a:pt x="43008" y="26787"/>
                        <a:pt x="41275" y="25400"/>
                      </a:cubicBezTo>
                      <a:cubicBezTo>
                        <a:pt x="39968" y="24355"/>
                        <a:pt x="38100" y="24341"/>
                        <a:pt x="36512" y="23812"/>
                      </a:cubicBezTo>
                      <a:cubicBezTo>
                        <a:pt x="35454" y="22225"/>
                        <a:pt x="34686" y="20399"/>
                        <a:pt x="33337" y="19050"/>
                      </a:cubicBezTo>
                      <a:cubicBezTo>
                        <a:pt x="28788" y="14501"/>
                        <a:pt x="28977" y="16870"/>
                        <a:pt x="23812" y="14287"/>
                      </a:cubicBezTo>
                      <a:cubicBezTo>
                        <a:pt x="11510" y="8135"/>
                        <a:pt x="26253" y="13512"/>
                        <a:pt x="14287" y="9525"/>
                      </a:cubicBezTo>
                      <a:cubicBezTo>
                        <a:pt x="10706" y="6839"/>
                        <a:pt x="7041" y="3907"/>
                        <a:pt x="3175" y="1587"/>
                      </a:cubicBezTo>
                      <a:cubicBezTo>
                        <a:pt x="2160" y="978"/>
                        <a:pt x="1058" y="529"/>
                        <a:pt x="0" y="0"/>
                      </a:cubicBezTo>
                    </a:path>
                  </a:pathLst>
                </a:cu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4500514" y="3368891"/>
                <a:ext cx="76834" cy="111726"/>
                <a:chOff x="4679628" y="3290493"/>
                <a:chExt cx="76834" cy="111726"/>
              </a:xfrm>
              <a:grpFill/>
            </p:grpSpPr>
            <p:sp>
              <p:nvSpPr>
                <p:cNvPr id="70" name="Овал 69"/>
                <p:cNvSpPr/>
                <p:nvPr/>
              </p:nvSpPr>
              <p:spPr>
                <a:xfrm>
                  <a:off x="4710743" y="3356500"/>
                  <a:ext cx="45719" cy="45719"/>
                </a:xfrm>
                <a:prstGeom prst="ellipse">
                  <a:avLst/>
                </a:prstGeom>
                <a:grp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" name="Полилиния 70"/>
                <p:cNvSpPr/>
                <p:nvPr/>
              </p:nvSpPr>
              <p:spPr>
                <a:xfrm>
                  <a:off x="4679628" y="3290493"/>
                  <a:ext cx="53975" cy="68262"/>
                </a:xfrm>
                <a:custGeom>
                  <a:avLst/>
                  <a:gdLst>
                    <a:gd name="connsiteX0" fmla="*/ 53975 w 53975"/>
                    <a:gd name="connsiteY0" fmla="*/ 68262 h 68262"/>
                    <a:gd name="connsiteX1" fmla="*/ 52387 w 53975"/>
                    <a:gd name="connsiteY1" fmla="*/ 52387 h 68262"/>
                    <a:gd name="connsiteX2" fmla="*/ 50800 w 53975"/>
                    <a:gd name="connsiteY2" fmla="*/ 47625 h 68262"/>
                    <a:gd name="connsiteX3" fmla="*/ 47625 w 53975"/>
                    <a:gd name="connsiteY3" fmla="*/ 36512 h 68262"/>
                    <a:gd name="connsiteX4" fmla="*/ 41275 w 53975"/>
                    <a:gd name="connsiteY4" fmla="*/ 25400 h 68262"/>
                    <a:gd name="connsiteX5" fmla="*/ 36512 w 53975"/>
                    <a:gd name="connsiteY5" fmla="*/ 23812 h 68262"/>
                    <a:gd name="connsiteX6" fmla="*/ 33337 w 53975"/>
                    <a:gd name="connsiteY6" fmla="*/ 19050 h 68262"/>
                    <a:gd name="connsiteX7" fmla="*/ 23812 w 53975"/>
                    <a:gd name="connsiteY7" fmla="*/ 14287 h 68262"/>
                    <a:gd name="connsiteX8" fmla="*/ 14287 w 53975"/>
                    <a:gd name="connsiteY8" fmla="*/ 9525 h 68262"/>
                    <a:gd name="connsiteX9" fmla="*/ 3175 w 53975"/>
                    <a:gd name="connsiteY9" fmla="*/ 1587 h 68262"/>
                    <a:gd name="connsiteX10" fmla="*/ 0 w 53975"/>
                    <a:gd name="connsiteY10" fmla="*/ 0 h 68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3975" h="68262">
                      <a:moveTo>
                        <a:pt x="53975" y="68262"/>
                      </a:moveTo>
                      <a:cubicBezTo>
                        <a:pt x="53446" y="62970"/>
                        <a:pt x="53196" y="57643"/>
                        <a:pt x="52387" y="52387"/>
                      </a:cubicBezTo>
                      <a:cubicBezTo>
                        <a:pt x="52133" y="50733"/>
                        <a:pt x="51260" y="49234"/>
                        <a:pt x="50800" y="47625"/>
                      </a:cubicBezTo>
                      <a:cubicBezTo>
                        <a:pt x="49652" y="43608"/>
                        <a:pt x="49253" y="40310"/>
                        <a:pt x="47625" y="36512"/>
                      </a:cubicBezTo>
                      <a:cubicBezTo>
                        <a:pt x="47014" y="35085"/>
                        <a:pt x="43008" y="26787"/>
                        <a:pt x="41275" y="25400"/>
                      </a:cubicBezTo>
                      <a:cubicBezTo>
                        <a:pt x="39968" y="24355"/>
                        <a:pt x="38100" y="24341"/>
                        <a:pt x="36512" y="23812"/>
                      </a:cubicBezTo>
                      <a:cubicBezTo>
                        <a:pt x="35454" y="22225"/>
                        <a:pt x="34686" y="20399"/>
                        <a:pt x="33337" y="19050"/>
                      </a:cubicBezTo>
                      <a:cubicBezTo>
                        <a:pt x="28788" y="14501"/>
                        <a:pt x="28977" y="16870"/>
                        <a:pt x="23812" y="14287"/>
                      </a:cubicBezTo>
                      <a:cubicBezTo>
                        <a:pt x="11510" y="8135"/>
                        <a:pt x="26253" y="13512"/>
                        <a:pt x="14287" y="9525"/>
                      </a:cubicBezTo>
                      <a:cubicBezTo>
                        <a:pt x="10706" y="6839"/>
                        <a:pt x="7041" y="3907"/>
                        <a:pt x="3175" y="1587"/>
                      </a:cubicBezTo>
                      <a:cubicBezTo>
                        <a:pt x="2160" y="978"/>
                        <a:pt x="1058" y="529"/>
                        <a:pt x="0" y="0"/>
                      </a:cubicBezTo>
                    </a:path>
                  </a:pathLst>
                </a:custGeom>
                <a:grpFill/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grpSp>
        <p:nvGrpSpPr>
          <p:cNvPr id="84" name="Группа 83"/>
          <p:cNvGrpSpPr/>
          <p:nvPr/>
        </p:nvGrpSpPr>
        <p:grpSpPr>
          <a:xfrm>
            <a:off x="4260184" y="3157401"/>
            <a:ext cx="199020" cy="235563"/>
            <a:chOff x="4260184" y="3157401"/>
            <a:chExt cx="199020" cy="235563"/>
          </a:xfrm>
        </p:grpSpPr>
        <p:grpSp>
          <p:nvGrpSpPr>
            <p:cNvPr id="43" name="Группа 42"/>
            <p:cNvGrpSpPr/>
            <p:nvPr/>
          </p:nvGrpSpPr>
          <p:grpSpPr>
            <a:xfrm rot="20440130">
              <a:off x="4341477" y="3260950"/>
              <a:ext cx="117727" cy="132014"/>
              <a:chOff x="4289240" y="3414713"/>
              <a:chExt cx="117727" cy="132014"/>
            </a:xfrm>
          </p:grpSpPr>
          <p:sp>
            <p:nvSpPr>
              <p:cNvPr id="44" name="Овал 43"/>
              <p:cNvSpPr/>
              <p:nvPr/>
            </p:nvSpPr>
            <p:spPr>
              <a:xfrm>
                <a:off x="4289240" y="3501008"/>
                <a:ext cx="45719" cy="45719"/>
              </a:xfrm>
              <a:prstGeom prst="ellipse">
                <a:avLst/>
              </a:prstGeom>
              <a:solidFill>
                <a:srgbClr val="C0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Овал 44"/>
              <p:cNvSpPr/>
              <p:nvPr/>
            </p:nvSpPr>
            <p:spPr>
              <a:xfrm>
                <a:off x="4361248" y="3485702"/>
                <a:ext cx="45719" cy="45719"/>
              </a:xfrm>
              <a:prstGeom prst="ellipse">
                <a:avLst/>
              </a:prstGeom>
              <a:solidFill>
                <a:srgbClr val="C0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>
                <a:off x="4312160" y="3417882"/>
                <a:ext cx="15875" cy="85731"/>
              </a:xfrm>
              <a:custGeom>
                <a:avLst/>
                <a:gdLst>
                  <a:gd name="connsiteX0" fmla="*/ 1587 w 15875"/>
                  <a:gd name="connsiteY0" fmla="*/ 85731 h 85731"/>
                  <a:gd name="connsiteX1" fmla="*/ 3175 w 15875"/>
                  <a:gd name="connsiteY1" fmla="*/ 77793 h 85731"/>
                  <a:gd name="connsiteX2" fmla="*/ 0 w 15875"/>
                  <a:gd name="connsiteY2" fmla="*/ 50806 h 85731"/>
                  <a:gd name="connsiteX3" fmla="*/ 3175 w 15875"/>
                  <a:gd name="connsiteY3" fmla="*/ 28581 h 85731"/>
                  <a:gd name="connsiteX4" fmla="*/ 6350 w 15875"/>
                  <a:gd name="connsiteY4" fmla="*/ 23818 h 85731"/>
                  <a:gd name="connsiteX5" fmla="*/ 7937 w 15875"/>
                  <a:gd name="connsiteY5" fmla="*/ 19056 h 85731"/>
                  <a:gd name="connsiteX6" fmla="*/ 11112 w 15875"/>
                  <a:gd name="connsiteY6" fmla="*/ 14293 h 85731"/>
                  <a:gd name="connsiteX7" fmla="*/ 12700 w 15875"/>
                  <a:gd name="connsiteY7" fmla="*/ 7943 h 85731"/>
                  <a:gd name="connsiteX8" fmla="*/ 15875 w 15875"/>
                  <a:gd name="connsiteY8" fmla="*/ 6 h 8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75" h="85731">
                    <a:moveTo>
                      <a:pt x="1587" y="85731"/>
                    </a:moveTo>
                    <a:cubicBezTo>
                      <a:pt x="2116" y="83085"/>
                      <a:pt x="3175" y="80491"/>
                      <a:pt x="3175" y="77793"/>
                    </a:cubicBezTo>
                    <a:cubicBezTo>
                      <a:pt x="3175" y="65117"/>
                      <a:pt x="2069" y="61154"/>
                      <a:pt x="0" y="50806"/>
                    </a:cubicBezTo>
                    <a:cubicBezTo>
                      <a:pt x="406" y="46334"/>
                      <a:pt x="119" y="34692"/>
                      <a:pt x="3175" y="28581"/>
                    </a:cubicBezTo>
                    <a:cubicBezTo>
                      <a:pt x="4028" y="26874"/>
                      <a:pt x="5292" y="25406"/>
                      <a:pt x="6350" y="23818"/>
                    </a:cubicBezTo>
                    <a:cubicBezTo>
                      <a:pt x="6879" y="22231"/>
                      <a:pt x="7189" y="20553"/>
                      <a:pt x="7937" y="19056"/>
                    </a:cubicBezTo>
                    <a:cubicBezTo>
                      <a:pt x="8790" y="17349"/>
                      <a:pt x="10360" y="16047"/>
                      <a:pt x="11112" y="14293"/>
                    </a:cubicBezTo>
                    <a:cubicBezTo>
                      <a:pt x="11972" y="12288"/>
                      <a:pt x="12227" y="10073"/>
                      <a:pt x="12700" y="7943"/>
                    </a:cubicBezTo>
                    <a:cubicBezTo>
                      <a:pt x="14579" y="-513"/>
                      <a:pt x="11552" y="6"/>
                      <a:pt x="15875" y="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7" name="Полилиния 46"/>
              <p:cNvSpPr/>
              <p:nvPr/>
            </p:nvSpPr>
            <p:spPr>
              <a:xfrm>
                <a:off x="4324860" y="3414713"/>
                <a:ext cx="53975" cy="68262"/>
              </a:xfrm>
              <a:custGeom>
                <a:avLst/>
                <a:gdLst>
                  <a:gd name="connsiteX0" fmla="*/ 53975 w 53975"/>
                  <a:gd name="connsiteY0" fmla="*/ 68262 h 68262"/>
                  <a:gd name="connsiteX1" fmla="*/ 52387 w 53975"/>
                  <a:gd name="connsiteY1" fmla="*/ 52387 h 68262"/>
                  <a:gd name="connsiteX2" fmla="*/ 50800 w 53975"/>
                  <a:gd name="connsiteY2" fmla="*/ 47625 h 68262"/>
                  <a:gd name="connsiteX3" fmla="*/ 47625 w 53975"/>
                  <a:gd name="connsiteY3" fmla="*/ 36512 h 68262"/>
                  <a:gd name="connsiteX4" fmla="*/ 41275 w 53975"/>
                  <a:gd name="connsiteY4" fmla="*/ 25400 h 68262"/>
                  <a:gd name="connsiteX5" fmla="*/ 36512 w 53975"/>
                  <a:gd name="connsiteY5" fmla="*/ 23812 h 68262"/>
                  <a:gd name="connsiteX6" fmla="*/ 33337 w 53975"/>
                  <a:gd name="connsiteY6" fmla="*/ 19050 h 68262"/>
                  <a:gd name="connsiteX7" fmla="*/ 23812 w 53975"/>
                  <a:gd name="connsiteY7" fmla="*/ 14287 h 68262"/>
                  <a:gd name="connsiteX8" fmla="*/ 14287 w 53975"/>
                  <a:gd name="connsiteY8" fmla="*/ 9525 h 68262"/>
                  <a:gd name="connsiteX9" fmla="*/ 3175 w 53975"/>
                  <a:gd name="connsiteY9" fmla="*/ 1587 h 68262"/>
                  <a:gd name="connsiteX10" fmla="*/ 0 w 53975"/>
                  <a:gd name="connsiteY10" fmla="*/ 0 h 68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975" h="68262">
                    <a:moveTo>
                      <a:pt x="53975" y="68262"/>
                    </a:moveTo>
                    <a:cubicBezTo>
                      <a:pt x="53446" y="62970"/>
                      <a:pt x="53196" y="57643"/>
                      <a:pt x="52387" y="52387"/>
                    </a:cubicBezTo>
                    <a:cubicBezTo>
                      <a:pt x="52133" y="50733"/>
                      <a:pt x="51260" y="49234"/>
                      <a:pt x="50800" y="47625"/>
                    </a:cubicBezTo>
                    <a:cubicBezTo>
                      <a:pt x="49652" y="43608"/>
                      <a:pt x="49253" y="40310"/>
                      <a:pt x="47625" y="36512"/>
                    </a:cubicBezTo>
                    <a:cubicBezTo>
                      <a:pt x="47014" y="35085"/>
                      <a:pt x="43008" y="26787"/>
                      <a:pt x="41275" y="25400"/>
                    </a:cubicBezTo>
                    <a:cubicBezTo>
                      <a:pt x="39968" y="24355"/>
                      <a:pt x="38100" y="24341"/>
                      <a:pt x="36512" y="23812"/>
                    </a:cubicBezTo>
                    <a:cubicBezTo>
                      <a:pt x="35454" y="22225"/>
                      <a:pt x="34686" y="20399"/>
                      <a:pt x="33337" y="19050"/>
                    </a:cubicBezTo>
                    <a:cubicBezTo>
                      <a:pt x="28788" y="14501"/>
                      <a:pt x="28977" y="16870"/>
                      <a:pt x="23812" y="14287"/>
                    </a:cubicBezTo>
                    <a:cubicBezTo>
                      <a:pt x="11510" y="8135"/>
                      <a:pt x="26253" y="13512"/>
                      <a:pt x="14287" y="9525"/>
                    </a:cubicBezTo>
                    <a:cubicBezTo>
                      <a:pt x="10706" y="6839"/>
                      <a:pt x="7041" y="3907"/>
                      <a:pt x="3175" y="1587"/>
                    </a:cubicBezTo>
                    <a:cubicBezTo>
                      <a:pt x="2160" y="978"/>
                      <a:pt x="1058" y="529"/>
                      <a:pt x="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6" name="Группа 75"/>
            <p:cNvGrpSpPr/>
            <p:nvPr/>
          </p:nvGrpSpPr>
          <p:grpSpPr>
            <a:xfrm rot="20440130" flipH="1" flipV="1">
              <a:off x="4260184" y="3157401"/>
              <a:ext cx="117727" cy="132014"/>
              <a:chOff x="4289240" y="3414713"/>
              <a:chExt cx="117727" cy="132014"/>
            </a:xfrm>
            <a:noFill/>
          </p:grpSpPr>
          <p:sp>
            <p:nvSpPr>
              <p:cNvPr id="77" name="Овал 76"/>
              <p:cNvSpPr/>
              <p:nvPr/>
            </p:nvSpPr>
            <p:spPr>
              <a:xfrm>
                <a:off x="4289240" y="3501008"/>
                <a:ext cx="45719" cy="45719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8" name="Овал 77"/>
              <p:cNvSpPr/>
              <p:nvPr/>
            </p:nvSpPr>
            <p:spPr>
              <a:xfrm>
                <a:off x="4361248" y="3485702"/>
                <a:ext cx="45719" cy="45719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>
                <a:off x="4312160" y="3417882"/>
                <a:ext cx="15875" cy="85731"/>
              </a:xfrm>
              <a:custGeom>
                <a:avLst/>
                <a:gdLst>
                  <a:gd name="connsiteX0" fmla="*/ 1587 w 15875"/>
                  <a:gd name="connsiteY0" fmla="*/ 85731 h 85731"/>
                  <a:gd name="connsiteX1" fmla="*/ 3175 w 15875"/>
                  <a:gd name="connsiteY1" fmla="*/ 77793 h 85731"/>
                  <a:gd name="connsiteX2" fmla="*/ 0 w 15875"/>
                  <a:gd name="connsiteY2" fmla="*/ 50806 h 85731"/>
                  <a:gd name="connsiteX3" fmla="*/ 3175 w 15875"/>
                  <a:gd name="connsiteY3" fmla="*/ 28581 h 85731"/>
                  <a:gd name="connsiteX4" fmla="*/ 6350 w 15875"/>
                  <a:gd name="connsiteY4" fmla="*/ 23818 h 85731"/>
                  <a:gd name="connsiteX5" fmla="*/ 7937 w 15875"/>
                  <a:gd name="connsiteY5" fmla="*/ 19056 h 85731"/>
                  <a:gd name="connsiteX6" fmla="*/ 11112 w 15875"/>
                  <a:gd name="connsiteY6" fmla="*/ 14293 h 85731"/>
                  <a:gd name="connsiteX7" fmla="*/ 12700 w 15875"/>
                  <a:gd name="connsiteY7" fmla="*/ 7943 h 85731"/>
                  <a:gd name="connsiteX8" fmla="*/ 15875 w 15875"/>
                  <a:gd name="connsiteY8" fmla="*/ 6 h 8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75" h="85731">
                    <a:moveTo>
                      <a:pt x="1587" y="85731"/>
                    </a:moveTo>
                    <a:cubicBezTo>
                      <a:pt x="2116" y="83085"/>
                      <a:pt x="3175" y="80491"/>
                      <a:pt x="3175" y="77793"/>
                    </a:cubicBezTo>
                    <a:cubicBezTo>
                      <a:pt x="3175" y="65117"/>
                      <a:pt x="2069" y="61154"/>
                      <a:pt x="0" y="50806"/>
                    </a:cubicBezTo>
                    <a:cubicBezTo>
                      <a:pt x="406" y="46334"/>
                      <a:pt x="119" y="34692"/>
                      <a:pt x="3175" y="28581"/>
                    </a:cubicBezTo>
                    <a:cubicBezTo>
                      <a:pt x="4028" y="26874"/>
                      <a:pt x="5292" y="25406"/>
                      <a:pt x="6350" y="23818"/>
                    </a:cubicBezTo>
                    <a:cubicBezTo>
                      <a:pt x="6879" y="22231"/>
                      <a:pt x="7189" y="20553"/>
                      <a:pt x="7937" y="19056"/>
                    </a:cubicBezTo>
                    <a:cubicBezTo>
                      <a:pt x="8790" y="17349"/>
                      <a:pt x="10360" y="16047"/>
                      <a:pt x="11112" y="14293"/>
                    </a:cubicBezTo>
                    <a:cubicBezTo>
                      <a:pt x="11972" y="12288"/>
                      <a:pt x="12227" y="10073"/>
                      <a:pt x="12700" y="7943"/>
                    </a:cubicBezTo>
                    <a:cubicBezTo>
                      <a:pt x="14579" y="-513"/>
                      <a:pt x="11552" y="6"/>
                      <a:pt x="15875" y="6"/>
                    </a:cubicBezTo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>
                <a:off x="4324860" y="3414713"/>
                <a:ext cx="53975" cy="68262"/>
              </a:xfrm>
              <a:custGeom>
                <a:avLst/>
                <a:gdLst>
                  <a:gd name="connsiteX0" fmla="*/ 53975 w 53975"/>
                  <a:gd name="connsiteY0" fmla="*/ 68262 h 68262"/>
                  <a:gd name="connsiteX1" fmla="*/ 52387 w 53975"/>
                  <a:gd name="connsiteY1" fmla="*/ 52387 h 68262"/>
                  <a:gd name="connsiteX2" fmla="*/ 50800 w 53975"/>
                  <a:gd name="connsiteY2" fmla="*/ 47625 h 68262"/>
                  <a:gd name="connsiteX3" fmla="*/ 47625 w 53975"/>
                  <a:gd name="connsiteY3" fmla="*/ 36512 h 68262"/>
                  <a:gd name="connsiteX4" fmla="*/ 41275 w 53975"/>
                  <a:gd name="connsiteY4" fmla="*/ 25400 h 68262"/>
                  <a:gd name="connsiteX5" fmla="*/ 36512 w 53975"/>
                  <a:gd name="connsiteY5" fmla="*/ 23812 h 68262"/>
                  <a:gd name="connsiteX6" fmla="*/ 33337 w 53975"/>
                  <a:gd name="connsiteY6" fmla="*/ 19050 h 68262"/>
                  <a:gd name="connsiteX7" fmla="*/ 23812 w 53975"/>
                  <a:gd name="connsiteY7" fmla="*/ 14287 h 68262"/>
                  <a:gd name="connsiteX8" fmla="*/ 14287 w 53975"/>
                  <a:gd name="connsiteY8" fmla="*/ 9525 h 68262"/>
                  <a:gd name="connsiteX9" fmla="*/ 3175 w 53975"/>
                  <a:gd name="connsiteY9" fmla="*/ 1587 h 68262"/>
                  <a:gd name="connsiteX10" fmla="*/ 0 w 53975"/>
                  <a:gd name="connsiteY10" fmla="*/ 0 h 68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975" h="68262">
                    <a:moveTo>
                      <a:pt x="53975" y="68262"/>
                    </a:moveTo>
                    <a:cubicBezTo>
                      <a:pt x="53446" y="62970"/>
                      <a:pt x="53196" y="57643"/>
                      <a:pt x="52387" y="52387"/>
                    </a:cubicBezTo>
                    <a:cubicBezTo>
                      <a:pt x="52133" y="50733"/>
                      <a:pt x="51260" y="49234"/>
                      <a:pt x="50800" y="47625"/>
                    </a:cubicBezTo>
                    <a:cubicBezTo>
                      <a:pt x="49652" y="43608"/>
                      <a:pt x="49253" y="40310"/>
                      <a:pt x="47625" y="36512"/>
                    </a:cubicBezTo>
                    <a:cubicBezTo>
                      <a:pt x="47014" y="35085"/>
                      <a:pt x="43008" y="26787"/>
                      <a:pt x="41275" y="25400"/>
                    </a:cubicBezTo>
                    <a:cubicBezTo>
                      <a:pt x="39968" y="24355"/>
                      <a:pt x="38100" y="24341"/>
                      <a:pt x="36512" y="23812"/>
                    </a:cubicBezTo>
                    <a:cubicBezTo>
                      <a:pt x="35454" y="22225"/>
                      <a:pt x="34686" y="20399"/>
                      <a:pt x="33337" y="19050"/>
                    </a:cubicBezTo>
                    <a:cubicBezTo>
                      <a:pt x="28788" y="14501"/>
                      <a:pt x="28977" y="16870"/>
                      <a:pt x="23812" y="14287"/>
                    </a:cubicBezTo>
                    <a:cubicBezTo>
                      <a:pt x="11510" y="8135"/>
                      <a:pt x="26253" y="13512"/>
                      <a:pt x="14287" y="9525"/>
                    </a:cubicBezTo>
                    <a:cubicBezTo>
                      <a:pt x="10706" y="6839"/>
                      <a:pt x="7041" y="3907"/>
                      <a:pt x="3175" y="1587"/>
                    </a:cubicBezTo>
                    <a:cubicBezTo>
                      <a:pt x="2160" y="978"/>
                      <a:pt x="1058" y="529"/>
                      <a:pt x="0" y="0"/>
                    </a:cubicBezTo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321933"/>
            <a:ext cx="1786100" cy="3060000"/>
          </a:xfrm>
          <a:prstGeom prst="rect">
            <a:avLst/>
          </a:prstGeom>
        </p:spPr>
      </p:pic>
      <p:pic>
        <p:nvPicPr>
          <p:cNvPr id="9" name="голос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96536" y="116632"/>
            <a:ext cx="406400" cy="4064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8" y="2996952"/>
            <a:ext cx="1185694" cy="396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46777" y="2636911"/>
            <a:ext cx="1645035" cy="360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34433"/>
            <a:ext cx="1786094" cy="3060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334433"/>
            <a:ext cx="1786100" cy="306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74715" y="3334433"/>
            <a:ext cx="1786100" cy="3060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7748"/>
          </a:xfrm>
          <a:prstGeom prst="rect">
            <a:avLst/>
          </a:prstGeom>
          <a:blipFill dpi="0" rotWithShape="1">
            <a:blip r:embed="rId15">
              <a:alphaModFix amt="3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10470852" y="-10187"/>
            <a:ext cx="19620000" cy="9485258"/>
          </a:xfrm>
          <a:prstGeom prst="rect">
            <a:avLst/>
          </a:prstGeom>
          <a:blipFill dpi="0" rotWithShape="1">
            <a:blip r:embed="rId16">
              <a:alphaModFix amt="3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8" name="TextBox 287"/>
          <p:cNvSpPr txBox="1"/>
          <p:nvPr/>
        </p:nvSpPr>
        <p:spPr>
          <a:xfrm>
            <a:off x="743062" y="1249200"/>
            <a:ext cx="7786812" cy="57092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dirty="0"/>
              <a:t>Стихотворение Елены Люк </a:t>
            </a:r>
            <a:r>
              <a:rPr lang="en-US" sz="3600" dirty="0"/>
              <a:t>(Elena Luke)</a:t>
            </a:r>
          </a:p>
          <a:p>
            <a:pPr algn="ctr">
              <a:spcAft>
                <a:spcPts val="600"/>
              </a:spcAft>
            </a:pPr>
            <a:r>
              <a:rPr lang="ru-RU" sz="3200" dirty="0"/>
              <a:t>Читает Игорь Бурдонов</a:t>
            </a:r>
          </a:p>
          <a:p>
            <a:pPr algn="ctr">
              <a:spcAft>
                <a:spcPts val="600"/>
              </a:spcAft>
            </a:pPr>
            <a:r>
              <a:rPr lang="ru-RU" sz="3200" dirty="0"/>
              <a:t>Картинки, рисунки и анимация</a:t>
            </a:r>
            <a:br>
              <a:rPr lang="ru-RU" sz="3200" dirty="0"/>
            </a:br>
            <a:r>
              <a:rPr lang="ru-RU" sz="3200" dirty="0"/>
              <a:t>Игоря </a:t>
            </a:r>
            <a:r>
              <a:rPr lang="ru-RU" sz="3200" dirty="0" err="1"/>
              <a:t>Бурдонова</a:t>
            </a:r>
            <a:endParaRPr lang="ru-RU" sz="3200" dirty="0"/>
          </a:p>
          <a:p>
            <a:pPr algn="ctr">
              <a:spcAft>
                <a:spcPts val="600"/>
              </a:spcAft>
            </a:pPr>
            <a:r>
              <a:rPr lang="ru-RU" sz="3200" dirty="0"/>
              <a:t>Музыка: </a:t>
            </a:r>
            <a:r>
              <a:rPr lang="ru-RU" sz="3200" dirty="0" err="1"/>
              <a:t>дудук</a:t>
            </a:r>
            <a:r>
              <a:rPr lang="ru-RU" sz="3200" dirty="0"/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/>
              <a:t>( </a:t>
            </a:r>
            <a:r>
              <a:rPr lang="ru-RU" sz="2800" dirty="0" err="1"/>
              <a:t>Дживан</a:t>
            </a:r>
            <a:r>
              <a:rPr lang="ru-RU" sz="2800" dirty="0"/>
              <a:t> </a:t>
            </a:r>
            <a:r>
              <a:rPr lang="ru-RU" sz="2800" dirty="0" err="1"/>
              <a:t>Гаспарян</a:t>
            </a:r>
            <a:r>
              <a:rPr lang="ru-RU" sz="2800" dirty="0"/>
              <a:t>: </a:t>
            </a:r>
            <a:r>
              <a:rPr lang="en-US" sz="2800" dirty="0"/>
              <a:t>I Will Not Be Sad In This </a:t>
            </a:r>
            <a:r>
              <a:rPr lang="en-US" sz="2800" dirty="0" smtClean="0"/>
              <a:t>World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Я </a:t>
            </a:r>
            <a:r>
              <a:rPr lang="ru-RU" sz="2800" dirty="0"/>
              <a:t>не буду грустить в этом мире </a:t>
            </a:r>
            <a:r>
              <a:rPr lang="ru-RU" sz="2800" dirty="0" smtClean="0"/>
              <a:t>)</a:t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dirty="0"/>
              <a:t>+ </a:t>
            </a:r>
            <a:r>
              <a:rPr lang="ru-RU" sz="2800" dirty="0" err="1"/>
              <a:t>гуцинь</a:t>
            </a:r>
            <a:r>
              <a:rPr lang="ru-RU" sz="2800" dirty="0"/>
              <a:t> </a:t>
            </a:r>
            <a:r>
              <a:rPr lang="ru-RU" sz="2800" dirty="0" smtClean="0"/>
              <a:t>(?)</a:t>
            </a:r>
            <a:br>
              <a:rPr lang="ru-RU" sz="2800" dirty="0" smtClean="0"/>
            </a:br>
            <a:r>
              <a:rPr lang="ru-RU" sz="2800" dirty="0" smtClean="0"/>
              <a:t>(</a:t>
            </a:r>
            <a:r>
              <a:rPr lang="ru-RU" sz="2800" dirty="0"/>
              <a:t>соединил эти две мелодии Игорь Бурдонов)</a:t>
            </a:r>
          </a:p>
          <a:p>
            <a:pPr algn="ctr">
              <a:spcAft>
                <a:spcPts val="600"/>
              </a:spcAft>
            </a:pPr>
            <a:r>
              <a:rPr lang="ru-RU" sz="3200" dirty="0" smtClean="0"/>
              <a:t>Фильм </a:t>
            </a:r>
            <a:r>
              <a:rPr lang="ru-RU" sz="3200" dirty="0"/>
              <a:t>сделал Игорь Бурдонов</a:t>
            </a:r>
          </a:p>
          <a:p>
            <a:pPr algn="ctr">
              <a:spcAft>
                <a:spcPts val="600"/>
              </a:spcAft>
            </a:pPr>
            <a:r>
              <a:rPr lang="ru-RU" sz="3200" dirty="0"/>
              <a:t>Сентябрь 2026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251520" y="411083"/>
            <a:ext cx="241091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Какой была бы моя </a:t>
            </a:r>
            <a:r>
              <a:rPr lang="ru-RU" sz="1600" dirty="0" smtClean="0">
                <a:latin typeface="Bad Script" panose="02000000000000000000" pitchFamily="2" charset="0"/>
              </a:rPr>
              <a:t>Валечка?</a:t>
            </a:r>
            <a:endParaRPr lang="ru-RU" sz="1600" dirty="0">
              <a:latin typeface="Bad Script" panose="02000000000000000000" pitchFamily="2" charset="0"/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252000" y="663083"/>
            <a:ext cx="234198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Какой была бы моя девочка?</a:t>
            </a:r>
          </a:p>
        </p:txBody>
      </p:sp>
      <p:sp>
        <p:nvSpPr>
          <p:cNvPr id="249" name="TextBox 248"/>
          <p:cNvSpPr txBox="1"/>
          <p:nvPr/>
        </p:nvSpPr>
        <p:spPr>
          <a:xfrm>
            <a:off x="252000" y="915083"/>
            <a:ext cx="298799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Я б ей сказала: здравствуй, доченька!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252000" y="1167083"/>
            <a:ext cx="247664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Я б ей была хорошей матерью 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252000" y="1419083"/>
            <a:ext cx="230832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и отдала бы платья лучшие, 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252000" y="1671083"/>
            <a:ext cx="260327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вот то, до пола, с лентой  синею,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252000" y="1923083"/>
            <a:ext cx="20790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оно на ней ещё красивее, 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252000" y="2175083"/>
            <a:ext cx="220733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чем было много лет на мне,</a:t>
            </a:r>
          </a:p>
        </p:txBody>
      </p:sp>
      <p:sp>
        <p:nvSpPr>
          <p:cNvPr id="255" name="TextBox 254"/>
          <p:cNvSpPr txBox="1"/>
          <p:nvPr/>
        </p:nvSpPr>
        <p:spPr>
          <a:xfrm>
            <a:off x="252000" y="2427083"/>
            <a:ext cx="192360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а эти туфельки зелёные,</a:t>
            </a:r>
          </a:p>
        </p:txBody>
      </p:sp>
      <p:sp>
        <p:nvSpPr>
          <p:cNvPr id="256" name="TextBox 255"/>
          <p:cNvSpPr txBox="1"/>
          <p:nvPr/>
        </p:nvSpPr>
        <p:spPr>
          <a:xfrm>
            <a:off x="252000" y="2679083"/>
            <a:ext cx="264816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в них у меня глаза влюбленные, </a:t>
            </a:r>
          </a:p>
        </p:txBody>
      </p:sp>
      <p:sp>
        <p:nvSpPr>
          <p:cNvPr id="257" name="TextBox 256"/>
          <p:cNvSpPr txBox="1"/>
          <p:nvPr/>
        </p:nvSpPr>
        <p:spPr>
          <a:xfrm>
            <a:off x="252000" y="2931083"/>
            <a:ext cx="269945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в них у нее все будет празднично </a:t>
            </a:r>
          </a:p>
        </p:txBody>
      </p:sp>
      <p:sp>
        <p:nvSpPr>
          <p:cNvPr id="258" name="TextBox 257"/>
          <p:cNvSpPr txBox="1"/>
          <p:nvPr/>
        </p:nvSpPr>
        <p:spPr>
          <a:xfrm>
            <a:off x="252000" y="3183083"/>
            <a:ext cx="197650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и так не буднично легко,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252000" y="3435083"/>
            <a:ext cx="200696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и мы бы шли под локоть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252000" y="3687083"/>
            <a:ext cx="78066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err="1">
                <a:latin typeface="Bad Script" panose="02000000000000000000" pitchFamily="2" charset="0"/>
              </a:rPr>
              <a:t>взявшися</a:t>
            </a:r>
            <a:r>
              <a:rPr lang="ru-RU" sz="1600" dirty="0">
                <a:latin typeface="Bad Script" panose="02000000000000000000" pitchFamily="2" charset="0"/>
              </a:rPr>
              <a:t>, </a:t>
            </a:r>
          </a:p>
        </p:txBody>
      </p:sp>
      <p:sp>
        <p:nvSpPr>
          <p:cNvPr id="261" name="TextBox 260"/>
          <p:cNvSpPr txBox="1"/>
          <p:nvPr/>
        </p:nvSpPr>
        <p:spPr>
          <a:xfrm>
            <a:off x="252000" y="3939083"/>
            <a:ext cx="21608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и мы бы шли под дождик 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252000" y="4191083"/>
            <a:ext cx="85921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серенький, </a:t>
            </a:r>
          </a:p>
        </p:txBody>
      </p:sp>
      <p:sp>
        <p:nvSpPr>
          <p:cNvPr id="263" name="TextBox 262"/>
          <p:cNvSpPr txBox="1"/>
          <p:nvPr/>
        </p:nvSpPr>
        <p:spPr>
          <a:xfrm>
            <a:off x="252000" y="4443083"/>
            <a:ext cx="271228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и в облака смотрели </a:t>
            </a:r>
            <a:r>
              <a:rPr lang="ru-RU" sz="1600" dirty="0" err="1">
                <a:latin typeface="Bad Script" panose="02000000000000000000" pitchFamily="2" charset="0"/>
              </a:rPr>
              <a:t>сщурившись</a:t>
            </a:r>
            <a:r>
              <a:rPr lang="ru-RU" sz="1600" dirty="0">
                <a:latin typeface="Bad Script" panose="02000000000000000000" pitchFamily="2" charset="0"/>
              </a:rPr>
              <a:t>, 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252000" y="4695083"/>
            <a:ext cx="20277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пытаясь форму разобрать:</a:t>
            </a:r>
          </a:p>
        </p:txBody>
      </p:sp>
      <p:sp>
        <p:nvSpPr>
          <p:cNvPr id="268" name="TextBox 267"/>
          <p:cNvSpPr txBox="1"/>
          <p:nvPr/>
        </p:nvSpPr>
        <p:spPr>
          <a:xfrm>
            <a:off x="252000" y="4911083"/>
            <a:ext cx="244618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вот это, мама, слоник бежевый,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252000" y="5163083"/>
            <a:ext cx="235000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а это верблюжонок вежливый,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252000" y="5415083"/>
            <a:ext cx="241252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в тенечке ели бы черешню мы,</a:t>
            </a:r>
          </a:p>
        </p:txBody>
      </p:sp>
      <p:sp>
        <p:nvSpPr>
          <p:cNvPr id="272" name="TextBox 271"/>
          <p:cNvSpPr txBox="1"/>
          <p:nvPr/>
        </p:nvSpPr>
        <p:spPr>
          <a:xfrm>
            <a:off x="252000" y="5667083"/>
            <a:ext cx="12984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как дочь и мать,</a:t>
            </a:r>
          </a:p>
        </p:txBody>
      </p:sp>
      <p:sp>
        <p:nvSpPr>
          <p:cNvPr id="274" name="TextBox 273"/>
          <p:cNvSpPr txBox="1"/>
          <p:nvPr/>
        </p:nvSpPr>
        <p:spPr>
          <a:xfrm>
            <a:off x="252000" y="5919083"/>
            <a:ext cx="132408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Bad Script" panose="02000000000000000000" pitchFamily="2" charset="0"/>
              </a:rPr>
              <a:t>как дочь и </a:t>
            </a:r>
            <a:r>
              <a:rPr lang="ru-RU" sz="1600" dirty="0" smtClean="0">
                <a:latin typeface="Bad Script" panose="02000000000000000000" pitchFamily="2" charset="0"/>
              </a:rPr>
              <a:t>мать.</a:t>
            </a:r>
            <a:endParaRPr lang="ru-RU" sz="1600" dirty="0">
              <a:latin typeface="Bad Script" panose="02000000000000000000" pitchFamily="2" charset="0"/>
            </a:endParaRPr>
          </a:p>
        </p:txBody>
      </p:sp>
      <p:pic>
        <p:nvPicPr>
          <p:cNvPr id="22" name="дудук_гуцинь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64567" y="167045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2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2.22222E-6 3.7037E-6 L 1.12344 0.00949 " pathEditMode="relative" rAng="0" ptsTypes="AA">
                                      <p:cBhvr>
                                        <p:cTn id="17" dur="9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3" y="46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21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21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21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21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21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21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21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7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21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4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21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44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21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48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21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5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21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55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57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7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59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9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6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63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9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67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21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70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1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74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4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78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82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8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84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7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de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Scale>
                                      <p:cBhvr>
                                        <p:cTn id="93" dur="7000" fill="hold"/>
                                        <p:tgtEl>
                                          <p:spTgt spid="1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0.00885 -4.44444E-6 C 0.01302 -0.01041 0.01996 -0.01666 0.02656 -0.02338 C 0.03021 -0.02685 0.03298 -0.03287 0.03663 -0.03634 C 0.04184 -0.0412 0.04705 -0.04722 0.05278 -0.05023 C 0.05434 -0.053 0.05608 -0.0537 0.05798 -0.05578 C 0.06042 -0.05879 0.06233 -0.06226 0.06476 -0.06527 C 0.06667 -0.06736 0.06875 -0.06875 0.07066 -0.07083 C 0.07274 -0.07268 0.075 -0.075 0.07691 -0.07708 C 0.07795 -0.078 0.08003 -0.07893 0.08003 -0.0787 C 0.08281 -0.08194 0.08524 -0.0824 0.08854 -0.0831 C 0.08976 -0.08541 0.09097 -0.08703 0.09271 -0.08912 " pathEditMode="relative" rAng="0" ptsTypes="ffffffffffA">
                                      <p:cBhvr>
                                        <p:cTn id="95" dur="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4" y="-4468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3" presetClass="path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Motion origin="layout" path="M -1.11111E-6 7.40741E-7 L 0.15434 0.00069 " pathEditMode="relative" rAng="0" ptsTypes="AA">
                                      <p:cBhvr>
                                        <p:cTn id="106" dur="1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23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3" presetClass="path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Motion origin="layout" path="M 2.22222E-6 -3.7037E-6 L 0.14166 -3.7037E-6 " pathEditMode="relative" rAng="0" ptsTypes="AA">
                                      <p:cBhvr>
                                        <p:cTn id="114" dur="1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4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41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3" presetClass="path" presetSubtype="0" decel="50000" fill="hold" nodeType="withEffect">
                                  <p:stCondLst>
                                    <p:cond delay="41500"/>
                                  </p:stCondLst>
                                  <p:childTnLst>
                                    <p:animMotion origin="layout" path="M 2.77778E-7 7.40741E-7 L 0.09149 0.00069 " pathEditMode="relative" rAng="0" ptsTypes="AA">
                                      <p:cBhvr>
                                        <p:cTn id="122" dur="1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6" y="2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5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54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3" presetClass="path" presetSubtype="0" accel="50000" decel="50000" fill="hold" nodeType="withEffect">
                                  <p:stCondLst>
                                    <p:cond delay="54500"/>
                                  </p:stCondLst>
                                  <p:childTnLst>
                                    <p:animMotion origin="layout" path="M -2.22222E-6 3.7037E-6 L -0.17639 -0.00255 " pathEditMode="relative" rAng="0" ptsTypes="AA">
                                      <p:cBhvr>
                                        <p:cTn id="130" dur="3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19" y="-13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35" presetClass="path" presetSubtype="0" accel="50000" decel="50000" fill="hold" nodeType="withEffect">
                                  <p:stCondLst>
                                    <p:cond delay="54500"/>
                                  </p:stCondLst>
                                  <p:childTnLst>
                                    <p:animMotion origin="layout" path="M -2.77778E-7 -7.40741E-7 L -0.16719 -7.40741E-7 " pathEditMode="relative" rAng="0" ptsTypes="AA">
                                      <p:cBhvr>
                                        <p:cTn id="132" dur="3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8" y="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2" presetClass="entr" presetSubtype="1" fill="hold" nodeType="withEffect">
                                  <p:stCondLst>
                                    <p:cond delay="80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6" dur="3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2" presetClass="entr" presetSubtype="1" fill="hold" nodeType="withEffect">
                                  <p:stCondLst>
                                    <p:cond delay="80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0" dur="3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2" presetClass="entr" presetSubtype="1" fill="hold" nodeType="withEffect">
                                  <p:stCondLst>
                                    <p:cond delay="807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4" dur="3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2" presetClass="entr" presetSubtype="1" fill="hold" nodeType="withEffect">
                                  <p:stCondLst>
                                    <p:cond delay="81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3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8" dur="3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2" presetClass="entr" presetSubtype="1" fill="hold" nodeType="withEffect">
                                  <p:stCondLst>
                                    <p:cond delay="817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3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2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2" presetClass="emph" presetSubtype="0" repeatCount="indefinite" fill="hold" nodeType="withEffect">
                                  <p:stCondLst>
                                    <p:cond delay="80000"/>
                                  </p:stCondLst>
                                  <p:childTnLst>
                                    <p:animRot by="120000">
                                      <p:cBhvr>
                                        <p:cTn id="1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32" presetClass="emph" presetSubtype="0" repeatCount="indefinite" fill="hold" nodeType="withEffect">
                                  <p:stCondLst>
                                    <p:cond delay="80500"/>
                                  </p:stCondLst>
                                  <p:childTnLst>
                                    <p:animRot by="120000">
                                      <p:cBhvr>
                                        <p:cTn id="1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32" presetClass="emph" presetSubtype="0" repeatCount="indefinite" fill="hold" nodeType="withEffect">
                                  <p:stCondLst>
                                    <p:cond delay="80700"/>
                                  </p:stCondLst>
                                  <p:childTnLst>
                                    <p:animRot by="120000">
                                      <p:cBhvr>
                                        <p:cTn id="1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32" presetClass="emph" presetSubtype="0" repeatCount="indefinite" fill="hold" nodeType="withEffect">
                                  <p:stCondLst>
                                    <p:cond delay="81200"/>
                                  </p:stCondLst>
                                  <p:childTnLst>
                                    <p:animRot by="120000">
                                      <p:cBhvr>
                                        <p:cTn id="1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32" presetClass="emph" presetSubtype="0" repeatCount="indefinite" fill="hold" nodeType="withEffect">
                                  <p:stCondLst>
                                    <p:cond delay="81700"/>
                                  </p:stCondLst>
                                  <p:childTnLst>
                                    <p:animRot by="120000">
                                      <p:cBhvr>
                                        <p:cTn id="1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3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42" presetClass="path" presetSubtype="0" repeatCount="indefinite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187" dur="1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192" dur="1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3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197" dur="14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3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42" presetClass="path" presetSubtype="0" repeatCount="indefinite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202" dur="1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3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207" dur="1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3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42" presetClass="path" presetSubtype="0" repeatCount="indefinite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212" dur="14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3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42" presetClass="path" presetSubtype="0" repeatCount="indefinite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217" dur="1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3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222" dur="1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3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227" dur="14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3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42" presetClass="path" presetSubtype="0" repeatCount="indefinite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232" dur="1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3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237" dur="1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3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42" presetClass="path" presetSubtype="0" repeatCount="indefinite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242" dur="14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3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42" presetClass="path" presetSubtype="0" repeatCount="indefinite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247" dur="13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3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42" presetClass="path" presetSubtype="0" repeatCount="indefinite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252" dur="1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42" presetClass="path" presetSubtype="0" repeatCount="indefinite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257" dur="14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660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3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42" presetClass="path" presetSubtype="0" repeatCount="indefinite" fill="hold" nodeType="withEffect">
                                  <p:stCondLst>
                                    <p:cond delay="659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262" dur="1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702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3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42" presetClass="path" presetSubtype="0" repeatCount="indefinite" fill="hold" nodeType="withEffect">
                                  <p:stCondLst>
                                    <p:cond delay="70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267" dur="1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693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3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42" presetClass="path" presetSubtype="0" repeatCount="indefinite" fill="hold" nodeType="withEffect">
                                  <p:stCondLst>
                                    <p:cond delay="693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272" dur="14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724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3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42" presetClass="path" presetSubtype="0" repeatCount="indefinite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277" dur="13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712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3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42" presetClass="path" presetSubtype="0" repeatCount="indefinite" fill="hold" nodeType="withEffect">
                                  <p:stCondLst>
                                    <p:cond delay="71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282" dur="1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736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3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42" presetClass="path" presetSubtype="0" repeatCount="indefinite" fill="hold" nodeType="withEffect">
                                  <p:stCondLst>
                                    <p:cond delay="737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287" dur="14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730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3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42" presetClass="path" presetSubtype="0" repeatCount="indefinite" fill="hold" nodeType="withEffect">
                                  <p:stCondLst>
                                    <p:cond delay="73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292" dur="1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3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42" presetClass="path" presetSubtype="0" repeatCount="indefinite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297" dur="1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739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3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42" presetClass="path" presetSubtype="0" repeatCount="indefinite" fill="hold" nodeType="withEffect">
                                  <p:stCondLst>
                                    <p:cond delay="74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302" dur="14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3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42" presetClass="path" presetSubtype="0" repeatCount="indefinite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307" dur="13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3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312" dur="1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3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317" dur="14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3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42" presetClass="path" presetSubtype="0" repeatCount="indefinite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322" dur="1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3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327" dur="1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3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42" presetClass="path" presetSubtype="0" repeatCount="indefinite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332" dur="14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3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42" presetClass="path" presetSubtype="0" repeatCount="indefinite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337" dur="1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3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342" dur="1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3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347" dur="14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3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path" presetSubtype="0" repeatCount="indefinite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352" dur="1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3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357" dur="1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3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42" presetClass="path" presetSubtype="0" repeatCount="indefinite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362" dur="14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3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42" presetClass="path" presetSubtype="0" repeatCount="indefinite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367" dur="13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3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42" presetClass="path" presetSubtype="0" repeatCount="indefinite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372" dur="1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3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42" presetClass="path" presetSubtype="0" repeatCount="indefinite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377" dur="14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10" presetClass="entr" presetSubtype="0" fill="hold" nodeType="withEffect">
                                  <p:stCondLst>
                                    <p:cond delay="660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3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42" presetClass="path" presetSubtype="0" repeatCount="indefinite" fill="hold" nodeType="withEffect">
                                  <p:stCondLst>
                                    <p:cond delay="659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382" dur="1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702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3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42" presetClass="path" presetSubtype="0" repeatCount="indefinite" fill="hold" nodeType="withEffect">
                                  <p:stCondLst>
                                    <p:cond delay="70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387" dur="1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nodeType="withEffect">
                                  <p:stCondLst>
                                    <p:cond delay="693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3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42" presetClass="path" presetSubtype="0" repeatCount="indefinite" fill="hold" nodeType="withEffect">
                                  <p:stCondLst>
                                    <p:cond delay="693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392" dur="14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nodeType="withEffect">
                                  <p:stCondLst>
                                    <p:cond delay="7240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3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42" presetClass="path" presetSubtype="0" repeatCount="indefinite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397" dur="13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712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3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42" presetClass="path" presetSubtype="0" repeatCount="indefinite" fill="hold" nodeType="withEffect">
                                  <p:stCondLst>
                                    <p:cond delay="71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402" dur="1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10" presetClass="entr" presetSubtype="0" fill="hold" nodeType="withEffect">
                                  <p:stCondLst>
                                    <p:cond delay="7360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3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42" presetClass="path" presetSubtype="0" repeatCount="indefinite" fill="hold" nodeType="withEffect">
                                  <p:stCondLst>
                                    <p:cond delay="737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407" dur="14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10" presetClass="entr" presetSubtype="0" fill="hold" nodeType="withEffect">
                                  <p:stCondLst>
                                    <p:cond delay="7300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3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42" presetClass="path" presetSubtype="0" repeatCount="indefinite" fill="hold" nodeType="withEffect">
                                  <p:stCondLst>
                                    <p:cond delay="73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412" dur="13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3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42" presetClass="path" presetSubtype="0" repeatCount="indefinite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417" dur="1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nodeType="withEffect">
                                  <p:stCondLst>
                                    <p:cond delay="7390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3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42" presetClass="path" presetSubtype="0" repeatCount="indefinite" fill="hold" nodeType="withEffect">
                                  <p:stCondLst>
                                    <p:cond delay="74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422" dur="1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3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42" presetClass="path" presetSubtype="0" repeatCount="indefinite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427" dur="13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3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432" dur="1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3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437" dur="14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438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3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42" presetClass="path" presetSubtype="0" repeatCount="indefinite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442" dur="13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3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447" dur="1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448" presetID="10" presetClass="entr" presetSubtype="0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3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452" dur="14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10" presetClass="entr" presetSubtype="0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3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42" presetClass="path" presetSubtype="0" repeatCount="indefinite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457" dur="13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3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462" dur="1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3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467" dur="14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3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42" presetClass="path" presetSubtype="0" repeatCount="indefinite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472" dur="13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47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3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477" dur="1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10" presetClass="entr" presetSubtype="0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3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42" presetClass="path" presetSubtype="0" repeatCount="indefinite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482" dur="14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483" presetID="10" presetClass="entr" presetSubtype="0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5" dur="3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42" presetClass="path" presetSubtype="0" repeatCount="indefinite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487" dur="13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10" presetClass="entr" presetSubtype="0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3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492" dur="1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10" presetClass="entr" presetSubtype="0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3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42" presetClass="path" presetSubtype="0" repeatCount="indefinite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497" dur="14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10" presetClass="entr" presetSubtype="0" fill="hold" nodeType="withEffect">
                                  <p:stCondLst>
                                    <p:cond delay="6600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3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42" presetClass="path" presetSubtype="0" repeatCount="indefinite" fill="hold" nodeType="withEffect">
                                  <p:stCondLst>
                                    <p:cond delay="659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502" dur="13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10" presetClass="entr" presetSubtype="0" fill="hold" nodeType="withEffect">
                                  <p:stCondLst>
                                    <p:cond delay="7020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5" dur="3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42" presetClass="path" presetSubtype="0" repeatCount="indefinite" fill="hold" nodeType="withEffect">
                                  <p:stCondLst>
                                    <p:cond delay="70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507" dur="1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508" presetID="10" presetClass="entr" presetSubtype="0" fill="hold" nodeType="withEffect">
                                  <p:stCondLst>
                                    <p:cond delay="6930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3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1" presetID="42" presetClass="path" presetSubtype="0" repeatCount="indefinite" fill="hold" nodeType="withEffect">
                                  <p:stCondLst>
                                    <p:cond delay="693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512" dur="14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513" presetID="10" presetClass="entr" presetSubtype="0" fill="hold" nodeType="withEffect">
                                  <p:stCondLst>
                                    <p:cond delay="7240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3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42" presetClass="path" presetSubtype="0" repeatCount="indefinite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517" dur="13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518" presetID="10" presetClass="entr" presetSubtype="0" fill="hold" nodeType="withEffect">
                                  <p:stCondLst>
                                    <p:cond delay="7120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3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42" presetClass="path" presetSubtype="0" repeatCount="indefinite" fill="hold" nodeType="withEffect">
                                  <p:stCondLst>
                                    <p:cond delay="71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522" dur="1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10" presetClass="entr" presetSubtype="0" fill="hold" nodeType="withEffect">
                                  <p:stCondLst>
                                    <p:cond delay="7360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3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42" presetClass="path" presetSubtype="0" repeatCount="indefinite" fill="hold" nodeType="withEffect">
                                  <p:stCondLst>
                                    <p:cond delay="737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527" dur="14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528" presetID="10" presetClass="entr" presetSubtype="0" fill="hold" nodeType="withEffect">
                                  <p:stCondLst>
                                    <p:cond delay="7300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3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42" presetClass="path" presetSubtype="0" repeatCount="indefinite" fill="hold" nodeType="withEffect">
                                  <p:stCondLst>
                                    <p:cond delay="73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532" dur="13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10" presetClass="entr" presetSubtype="0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3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42" presetClass="path" presetSubtype="0" repeatCount="indefinite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537" dur="1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10" presetClass="entr" presetSubtype="0" fill="hold" nodeType="withEffect">
                                  <p:stCondLst>
                                    <p:cond delay="7390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3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42" presetClass="path" presetSubtype="0" repeatCount="indefinite" fill="hold" nodeType="withEffect">
                                  <p:stCondLst>
                                    <p:cond delay="74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542" dur="14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10" presetClass="entr" presetSubtype="0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5" dur="3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" presetID="42" presetClass="path" presetSubtype="0" repeatCount="indefinite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547" dur="13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548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3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552" dur="1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3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557" dur="14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558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3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42" presetClass="path" presetSubtype="0" repeatCount="indefinite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562" dur="13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56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3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567" dur="1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568" presetID="10" presetClass="entr" presetSubtype="0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3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42" presetClass="path" presetSubtype="0" repeatCount="indefinite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572" dur="14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10" presetClass="entr" presetSubtype="0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5" dur="3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42" presetClass="path" presetSubtype="0" repeatCount="indefinite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577" dur="13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578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3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1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582" dur="1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5" dur="3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6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587" dur="14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0" dur="3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42" presetClass="path" presetSubtype="0" repeatCount="indefinite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592" dur="13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5" dur="3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597" dur="1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598" presetID="10" presetClass="entr" presetSubtype="0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0" dur="3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presetID="42" presetClass="path" presetSubtype="0" repeatCount="indefinite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02" dur="14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10" presetClass="entr" presetSubtype="0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" dur="3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42" presetClass="path" presetSubtype="0" repeatCount="indefinite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607" dur="13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608" presetID="10" presetClass="entr" presetSubtype="0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3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42" presetClass="path" presetSubtype="0" repeatCount="indefinite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612" dur="1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10" presetClass="entr" presetSubtype="0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5" dur="3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6" presetID="42" presetClass="path" presetSubtype="0" repeatCount="indefinite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17" dur="14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18" presetID="10" presetClass="entr" presetSubtype="0" fill="hold" nodeType="withEffect">
                                  <p:stCondLst>
                                    <p:cond delay="6600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0" dur="3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1" presetID="42" presetClass="path" presetSubtype="0" repeatCount="indefinite" fill="hold" nodeType="withEffect">
                                  <p:stCondLst>
                                    <p:cond delay="659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622" dur="13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10" presetClass="entr" presetSubtype="0" fill="hold" nodeType="withEffect">
                                  <p:stCondLst>
                                    <p:cond delay="7020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5" dur="3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6" presetID="42" presetClass="path" presetSubtype="0" repeatCount="indefinite" fill="hold" nodeType="withEffect">
                                  <p:stCondLst>
                                    <p:cond delay="70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627" dur="1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628" presetID="10" presetClass="entr" presetSubtype="0" fill="hold" nodeType="withEffect">
                                  <p:stCondLst>
                                    <p:cond delay="6930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3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1" presetID="42" presetClass="path" presetSubtype="0" repeatCount="indefinite" fill="hold" nodeType="withEffect">
                                  <p:stCondLst>
                                    <p:cond delay="693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32" dur="14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10" presetClass="entr" presetSubtype="0" fill="hold" nodeType="withEffect">
                                  <p:stCondLst>
                                    <p:cond delay="7240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3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6" presetID="42" presetClass="path" presetSubtype="0" repeatCount="indefinite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637" dur="13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638" presetID="10" presetClass="entr" presetSubtype="0" fill="hold" nodeType="withEffect">
                                  <p:stCondLst>
                                    <p:cond delay="7120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0" dur="3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1" presetID="42" presetClass="path" presetSubtype="0" repeatCount="indefinite" fill="hold" nodeType="withEffect">
                                  <p:stCondLst>
                                    <p:cond delay="71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642" dur="1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643" presetID="10" presetClass="entr" presetSubtype="0" fill="hold" nodeType="withEffect">
                                  <p:stCondLst>
                                    <p:cond delay="7360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3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42" presetClass="path" presetSubtype="0" repeatCount="indefinite" fill="hold" nodeType="withEffect">
                                  <p:stCondLst>
                                    <p:cond delay="737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47" dur="14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48" presetID="10" presetClass="entr" presetSubtype="0" fill="hold" nodeType="withEffect">
                                  <p:stCondLst>
                                    <p:cond delay="7300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0" dur="3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42" presetClass="path" presetSubtype="0" repeatCount="indefinite" fill="hold" nodeType="withEffect">
                                  <p:stCondLst>
                                    <p:cond delay="73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652" dur="13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653" presetID="10" presetClass="entr" presetSubtype="0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3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42" presetClass="path" presetSubtype="0" repeatCount="indefinite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657" dur="1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658" presetID="10" presetClass="entr" presetSubtype="0" fill="hold" nodeType="withEffect">
                                  <p:stCondLst>
                                    <p:cond delay="7390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3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nodeType="withEffect">
                                  <p:stCondLst>
                                    <p:cond delay="74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62" dur="14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5" dur="3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6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67" dur="14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68" presetID="10" presetClass="entr" presetSubtype="0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0" dur="3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1" presetID="42" presetClass="path" presetSubtype="0" repeatCount="indefinite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72" dur="14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73" presetID="10" presetClass="entr" presetSubtype="0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" dur="3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6" presetID="42" presetClass="path" presetSubtype="0" repeatCount="indefinite" fill="hold" nodeType="withEffect">
                                  <p:stCondLst>
                                    <p:cond delay="62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77" dur="14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78" presetID="10" presetClass="entr" presetSubtype="0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0" dur="3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" presetID="42" presetClass="path" presetSubtype="0" repeatCount="indefinite" fill="hold" nodeType="withEffect">
                                  <p:stCondLst>
                                    <p:cond delay="684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82" dur="14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83" presetID="10" presetClass="entr" presetSubtype="0" fill="hold" nodeType="withEffect">
                                  <p:stCondLst>
                                    <p:cond delay="7360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3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42" presetClass="path" presetSubtype="0" repeatCount="indefinite" fill="hold" nodeType="withEffect">
                                  <p:stCondLst>
                                    <p:cond delay="737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87" dur="14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88" presetID="10" presetClass="entr" presetSubtype="0" fill="hold" nodeType="withEffect">
                                  <p:stCondLst>
                                    <p:cond delay="7390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3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1" presetID="42" presetClass="path" presetSubtype="0" repeatCount="indefinite" fill="hold" nodeType="withEffect">
                                  <p:stCondLst>
                                    <p:cond delay="74000"/>
                                  </p:stCondLst>
                                  <p:childTnLst>
                                    <p:animMotion origin="layout" path="M -1.66667E-6 3.9565E-6 L -0.01163 0.92503 " pathEditMode="relative" rAng="0" ptsTypes="AA">
                                      <p:cBhvr>
                                        <p:cTn id="692" dur="14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6252"/>
                                    </p:animMotion>
                                  </p:childTnLst>
                                </p:cTn>
                              </p:par>
                              <p:par>
                                <p:cTn id="693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3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697" dur="1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698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3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702" dur="13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" dur="3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707" dur="1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708" presetID="10" presetClass="entr" presetSubtype="0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0" dur="3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42" presetClass="path" presetSubtype="0" repeatCount="indefinite" fill="hold" nodeType="withEffect">
                                  <p:stCondLst>
                                    <p:cond delay="5825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712" dur="1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10" presetClass="entr" presetSubtype="0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5" dur="3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6" presetID="42" presetClass="path" presetSubtype="0" repeatCount="indefinite" fill="hold" nodeType="withEffect">
                                  <p:stCondLst>
                                    <p:cond delay="610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717" dur="1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718" presetID="10" presetClass="entr" presetSubtype="0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0" dur="3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1" presetID="42" presetClass="path" presetSubtype="0" repeatCount="indefinite" fill="hold" nodeType="withEffect">
                                  <p:stCondLst>
                                    <p:cond delay="651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722" dur="1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723" presetID="10" presetClass="entr" presetSubtype="0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5" dur="3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42" presetClass="path" presetSubtype="0" repeatCount="indefinite" fill="hold" nodeType="withEffect">
                                  <p:stCondLst>
                                    <p:cond delay="668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727" dur="1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728" presetID="10" presetClass="entr" presetSubtype="0" fill="hold" nodeType="withEffect">
                                  <p:stCondLst>
                                    <p:cond delay="6600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3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42" presetClass="path" presetSubtype="0" repeatCount="indefinite" fill="hold" nodeType="withEffect">
                                  <p:stCondLst>
                                    <p:cond delay="65900"/>
                                  </p:stCondLst>
                                  <p:childTnLst>
                                    <p:animMotion origin="layout" path="M -1.94444E-6 -4.10458E-6 L -0.01545 0.90514 " pathEditMode="relative" rAng="0" ptsTypes="AA">
                                      <p:cBhvr>
                                        <p:cTn id="732" dur="13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45257"/>
                                    </p:animMotion>
                                  </p:childTnLst>
                                </p:cTn>
                              </p:par>
                              <p:par>
                                <p:cTn id="733" presetID="10" presetClass="entr" presetSubtype="0" fill="hold" nodeType="withEffect">
                                  <p:stCondLst>
                                    <p:cond delay="7020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3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42" presetClass="path" presetSubtype="0" repeatCount="indefinite" fill="hold" nodeType="withEffect">
                                  <p:stCondLst>
                                    <p:cond delay="70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737" dur="1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738" presetID="10" presetClass="entr" presetSubtype="0" fill="hold" nodeType="withEffect">
                                  <p:stCondLst>
                                    <p:cond delay="7120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3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1" presetID="42" presetClass="path" presetSubtype="0" repeatCount="indefinite" fill="hold" nodeType="withEffect">
                                  <p:stCondLst>
                                    <p:cond delay="713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742" dur="1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743" presetID="10" presetClass="entr" presetSubtype="0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5" dur="3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" presetID="42" presetClass="path" presetSubtype="0" repeatCount="indefinite" fill="hold" nodeType="withEffect">
                                  <p:stCondLst>
                                    <p:cond delay="74400"/>
                                  </p:stCondLst>
                                  <p:childTnLst>
                                    <p:animMotion origin="layout" path="M 3.05556E-6 1.19852E-6 L -0.01181 0.86835 " pathEditMode="relative" rAng="0" ptsTypes="AA">
                                      <p:cBhvr>
                                        <p:cTn id="747" dur="1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43406"/>
                                    </p:animMotion>
                                  </p:childTnLst>
                                </p:cTn>
                              </p:par>
                              <p:par>
                                <p:cTn id="748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9" dur="10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2" dur="1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4" presetID="10" presetClass="exit" presetSubtype="0" fill="hold" grpId="1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5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10" presetClass="exit" presetSubtype="0" fill="hold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8" dur="1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1" dur="10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4" dur="10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6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7" dur="10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0" dur="10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3" dur="10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6" dur="10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9" dur="10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2" dur="10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4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5" dur="10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8" dur="10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1" dur="10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4" dur="10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7" dur="10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0" dur="10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3" dur="10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6" dur="10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8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9" dur="10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2" dur="10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4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5" dur="10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8" dur="10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0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1" dur="10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3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4" dur="10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6" presetID="10" presetClass="exit" presetSubtype="0" fill="hold" grpId="1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7" dur="10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9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0" dur="1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2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3" dur="1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6" dur="1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8" presetID="10" presetClass="exit" presetSubtype="0" fill="hold" nodeType="withEffect">
                                  <p:stCondLst>
                                    <p:cond delay="9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9" dur="1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2" dur="10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4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5" dur="10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8" dur="10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1" dur="10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10" presetClass="exit" presetSubtype="0" fill="hold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4" dur="10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10" presetClass="exit" presetSubtype="0" fill="hold" grpId="2" nodeType="withEffect">
                                  <p:stCondLst>
                                    <p:cond delay="8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7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0" dur="5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3" dur="5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6" dur="5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9" dur="5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2" dur="5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5" dur="5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8" dur="5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1" dur="5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4" dur="5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7" dur="5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0" dur="5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3" dur="5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6" dur="5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9" dur="5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2" dur="5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5" dur="5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8" dur="5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1" dur="5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4" dur="5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7" dur="5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0" dur="5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3" dur="5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6" dur="5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9" dur="5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2" dur="5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5" dur="5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8" dur="5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1" dur="5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4" dur="5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7" dur="5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0" dur="5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3" dur="5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6" dur="5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9" dur="5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2" dur="5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5" dur="5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8" dur="5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1" dur="5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3" presetID="10" presetClass="exit" presetSubtype="0" fill="hold" nodeType="withEffect">
                                  <p:stCondLst>
                                    <p:cond delay="115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4" dur="5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7" dur="5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9" presetID="10" presetClass="exit" presetSubtype="0" fill="hold" nodeType="withEffect">
                                  <p:stCondLst>
                                    <p:cond delay="1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0" dur="5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3" dur="5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6" dur="5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9" dur="5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2" dur="5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5" dur="5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8" dur="5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1" dur="5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4" dur="5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7" dur="5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0" dur="5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3" dur="5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6" dur="5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9" dur="5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2" dur="5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5" dur="5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8" dur="5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1" dur="5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4" dur="5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7" dur="5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0" dur="5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3" dur="5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6" dur="5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9" dur="5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2" dur="5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5" dur="5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8" dur="5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1" dur="5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4" dur="5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7" dur="5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0" dur="5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3" dur="5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6" dur="5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9" dur="5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2" dur="5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5" dur="5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7" presetID="10" presetClass="exit" presetSubtype="0" fill="hold" nodeType="withEffect">
                                  <p:stCondLst>
                                    <p:cond delay="11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8" dur="5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1" dur="5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4" dur="5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7" dur="5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0" dur="5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3" dur="5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6" dur="5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9" dur="5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2" dur="5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5" dur="5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8" dur="5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1" dur="5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4" dur="5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7" dur="5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0" dur="5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3" dur="5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6" dur="5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9" dur="5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2" dur="5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5" dur="5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8" dur="5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1" dur="5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4" dur="5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7" dur="5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9" presetID="10" presetClass="exit" presetSubtype="0" fill="hold" nodeType="withEffect">
                                  <p:stCondLst>
                                    <p:cond delay="11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0" dur="5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3" dur="5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5" presetID="10" presetClass="exit" presetSubtype="0" fill="hold" nodeType="withEffect">
                                  <p:stCondLst>
                                    <p:cond delay="118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6" dur="5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8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9" dur="5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1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2" dur="5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4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5" dur="5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7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8" dur="5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0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1" dur="5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3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4" dur="5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6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7" dur="5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9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0" dur="5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2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3" dur="5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5" presetID="10" presetClass="exit" presetSubtype="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6" dur="5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8" presetID="10" presetClass="entr" presetSubtype="0" fill="hold" grpId="0" nodeType="withEffect">
                                  <p:stCondLst>
                                    <p:cond delay="100000"/>
                                  </p:stCondLst>
                                  <p:childTnLst>
                                    <p:set>
                                      <p:cBhvr>
                                        <p:cTn id="1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0" dur="13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1" presetID="64" presetClass="path" presetSubtype="0" accel="50000" decel="50000" fill="hold" grpId="1" nodeType="withEffect">
                                  <p:stCondLst>
                                    <p:cond delay="100000"/>
                                  </p:stCondLst>
                                  <p:childTnLst>
                                    <p:animMotion origin="layout" path="M 3.61111E-6 -2.83137E-6 L 0.00173 -0.12931 " pathEditMode="relative" rAng="0" ptsTypes="AA">
                                      <p:cBhvr>
                                        <p:cTn id="1202" dur="13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6477"/>
                                    </p:animMotion>
                                  </p:childTnLst>
                                </p:cTn>
                              </p:par>
                              <p:par>
                                <p:cTn id="1203" presetID="10" presetClass="exit" presetSubtype="0" fill="hold" grpId="2" nodeType="withEffect">
                                  <p:stCondLst>
                                    <p:cond delay="11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4" dur="5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6" presetID="10" presetClass="entr" presetSubtype="0" fill="hold" grpId="0" nodeType="withEffect">
                                  <p:stCondLst>
                                    <p:cond delay="119000"/>
                                  </p:stCondLst>
                                  <p:childTnLst>
                                    <p:set>
                                      <p:cBhvr>
                                        <p:cTn id="1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8" dur="5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9" presetID="10" presetClass="entr" presetSubtype="0" fill="hold" grpId="0" nodeType="withEffect">
                                  <p:stCondLst>
                                    <p:cond delay="124000"/>
                                  </p:stCondLst>
                                  <p:childTnLst>
                                    <p:set>
                                      <p:cBhvr>
                                        <p:cTn id="1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1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2" presetID="10" presetClass="exit" presetSubtype="0" fill="hold" grpId="1" nodeType="withEffect">
                                  <p:stCondLst>
                                    <p:cond delay="12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3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2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numSld="2">
                <p:cTn id="12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90" grpId="0" animBg="1"/>
      <p:bldP spid="291" grpId="0"/>
      <p:bldP spid="291" grpId="1"/>
      <p:bldP spid="6" grpId="0" animBg="1"/>
      <p:bldP spid="6" grpId="1" animBg="1"/>
      <p:bldP spid="2" grpId="0" animBg="1"/>
      <p:bldP spid="2" grpId="1" animBg="1"/>
      <p:bldP spid="2" grpId="2" animBg="1"/>
      <p:bldP spid="288" grpId="0"/>
      <p:bldP spid="288" grpId="1"/>
      <p:bldP spid="288" grpId="2"/>
      <p:bldP spid="247" grpId="0"/>
      <p:bldP spid="247" grpId="1"/>
      <p:bldP spid="248" grpId="0"/>
      <p:bldP spid="248" grpId="1"/>
      <p:bldP spid="249" grpId="0"/>
      <p:bldP spid="249" grpId="1"/>
      <p:bldP spid="250" grpId="0"/>
      <p:bldP spid="250" grpId="1"/>
      <p:bldP spid="251" grpId="0"/>
      <p:bldP spid="251" grpId="1"/>
      <p:bldP spid="252" grpId="0"/>
      <p:bldP spid="252" grpId="1"/>
      <p:bldP spid="253" grpId="0"/>
      <p:bldP spid="253" grpId="1"/>
      <p:bldP spid="254" grpId="0"/>
      <p:bldP spid="254" grpId="1"/>
      <p:bldP spid="255" grpId="0"/>
      <p:bldP spid="255" grpId="1"/>
      <p:bldP spid="256" grpId="0"/>
      <p:bldP spid="256" grpId="1"/>
      <p:bldP spid="257" grpId="0"/>
      <p:bldP spid="257" grpId="1"/>
      <p:bldP spid="258" grpId="0"/>
      <p:bldP spid="258" grpId="1"/>
      <p:bldP spid="259" grpId="0"/>
      <p:bldP spid="259" grpId="1"/>
      <p:bldP spid="260" grpId="0"/>
      <p:bldP spid="260" grpId="1"/>
      <p:bldP spid="261" grpId="0"/>
      <p:bldP spid="261" grpId="1"/>
      <p:bldP spid="262" grpId="0"/>
      <p:bldP spid="262" grpId="1"/>
      <p:bldP spid="263" grpId="0"/>
      <p:bldP spid="263" grpId="1"/>
      <p:bldP spid="265" grpId="0"/>
      <p:bldP spid="265" grpId="1"/>
      <p:bldP spid="268" grpId="0"/>
      <p:bldP spid="268" grpId="1"/>
      <p:bldP spid="269" grpId="0"/>
      <p:bldP spid="269" grpId="1"/>
      <p:bldP spid="271" grpId="0"/>
      <p:bldP spid="271" grpId="1"/>
      <p:bldP spid="272" grpId="0"/>
      <p:bldP spid="272" grpId="1"/>
      <p:bldP spid="274" grpId="0"/>
      <p:bldP spid="27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950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155</Words>
  <Application>Microsoft Office PowerPoint</Application>
  <PresentationFormat>Экран (4:3)</PresentationFormat>
  <Paragraphs>32</Paragraphs>
  <Slides>2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Дарья</cp:lastModifiedBy>
  <cp:revision>29</cp:revision>
  <dcterms:created xsi:type="dcterms:W3CDTF">2026-09-18T12:04:15Z</dcterms:created>
  <dcterms:modified xsi:type="dcterms:W3CDTF">2026-09-19T15:26:45Z</dcterms:modified>
</cp:coreProperties>
</file>