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5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0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BFE26-BC48-40A6-9827-62939C2E83E8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F42FB-DA02-4F4A-B224-249E85E91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41917" y="332656"/>
            <a:ext cx="72346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КПД  : 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3  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января 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2024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6" name="Arpa01_плюс 3 се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1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6534" y="116632"/>
            <a:ext cx="675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5475" y="116632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0124" y="116632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83075" y="116632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7284" y="116632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8096" y="116632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37800" y="116632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46732" y="116632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11663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44901" y="116632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20964" y="11663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1770" y="908720"/>
            <a:ext cx="595035" cy="21987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ь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039706" y="908720"/>
            <a:ext cx="60785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535420" y="911017"/>
            <a:ext cx="74411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103925" y="908720"/>
            <a:ext cx="60785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532094" y="908720"/>
            <a:ext cx="607859" cy="26571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027333" y="908720"/>
            <a:ext cx="625492" cy="21441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534594" y="908720"/>
            <a:ext cx="601447" cy="21441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978665" y="908720"/>
            <a:ext cx="60144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ь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432889" y="908720"/>
            <a:ext cx="60785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й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853855" y="908720"/>
            <a:ext cx="71686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й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425442" y="908720"/>
            <a:ext cx="625492" cy="4196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</a:p>
          <a:p>
            <a:pPr algn="ctr">
              <a:lnSpc>
                <a:spcPts val="4000"/>
              </a:lnSpc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86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7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25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2" grpId="0"/>
      <p:bldP spid="2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6534" y="116632"/>
            <a:ext cx="675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5475" y="116632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0124" y="116632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83075" y="116632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7284" y="116632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8096" y="116632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37800" y="116632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46732" y="116632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11663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44901" y="116632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20964" y="11663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628800"/>
            <a:ext cx="401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412776"/>
            <a:ext cx="849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—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316416" y="1425550"/>
            <a:ext cx="449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8741" y="188640"/>
            <a:ext cx="675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87682" y="188640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62331" y="188640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55282" y="1886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99491" y="1886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80303" y="188640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0007" y="1886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18939" y="1886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36295" y="1886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17108" y="188640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93171" y="1886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01141" y="341040"/>
            <a:ext cx="675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240082" y="341040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914731" y="341040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07682" y="3410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851891" y="3410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32703" y="341040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862407" y="3410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71339" y="3410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688695" y="3410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69508" y="341040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745571" y="3410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853541" y="493440"/>
            <a:ext cx="675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92482" y="493440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67131" y="493440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560082" y="4934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04291" y="4934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485103" y="493440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014807" y="4934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423739" y="4934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841095" y="4934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321908" y="493440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897971" y="4934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436096" y="4593902"/>
            <a:ext cx="401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757984" y="2313340"/>
            <a:ext cx="413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117332" y="3501008"/>
            <a:ext cx="413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961197" y="4593902"/>
            <a:ext cx="715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…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005941" y="645840"/>
            <a:ext cx="675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544882" y="645840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219531" y="645840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712482" y="6458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156691" y="64584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637503" y="645840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167207" y="6458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576139" y="64584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993495" y="6458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474308" y="645840"/>
            <a:ext cx="68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050371" y="64584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380312" y="5602014"/>
            <a:ext cx="715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…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0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2.68394E-7 L -0.48403 0.205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1" y="1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68394E-7 L -0.48143 0.2056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80" y="1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68394E-7 L 0.03108 0.2056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1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2.68394E-7 L 0.15712 0.2056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1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68394E-7 L 0.09792 0.205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1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68394E-7 L 0.06215 0.1950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68394E-7 L 0.16215 0.1950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68394E-7 L 0.31701 0.19505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68394E-7 L 0.59618 0.1950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9" y="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68394E-7 L 0.35642 0.195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68394E-7 L 0.25625 0.19505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3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2.11476E-6 L -0.12483 0.3315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11476E-6 L -0.579 0.35262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176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11476E-6 L 0.02813 0.35262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76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1476E-6 L 0.14618 0.3422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11476E-6 L -0.12586 0.35262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76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11476E-6 L 0.075 0.33156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1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11476E-6 L 0.07223 0.3315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1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11476E-6 L 0.03056 0.3422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1476E-6 L 0.60087 0.32115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5" y="16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11476E-6 L 0.26684 0.32115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6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11476E-6 L 0.07205 0.32115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6" presetID="3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3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4.05368E-6 L 0.07899 0.48797 " pathEditMode="relative" rAng="0" ptsTypes="AA">
                                      <p:cBhvr>
                                        <p:cTn id="2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5368E-6 L -0.27274 0.48797 " pathEditMode="relative" rAng="0" ptsTypes="AA">
                                      <p:cBhvr>
                                        <p:cTn id="2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5368E-6 L -0.17761 0.47733 " pathEditMode="relative" rAng="0" ptsTypes="AA">
                                      <p:cBhvr>
                                        <p:cTn id="2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9" y="23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5368E-6 L 0.44461 0.48797 " pathEditMode="relative" rAng="0" ptsTypes="AA">
                                      <p:cBhvr>
                                        <p:cTn id="2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5368E-6 L 0.04653 0.48797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5368E-6 L -0.31979 0.47733 " pathEditMode="relative" rAng="0" ptsTypes="AA">
                                      <p:cBhvr>
                                        <p:cTn id="2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23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5368E-6 L -0.33021 0.47733 " pathEditMode="relative" rAng="0" ptsTypes="AA">
                                      <p:cBhvr>
                                        <p:cTn id="2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23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5368E-6 L 0.10052 0.48797 " pathEditMode="relative" rAng="0" ptsTypes="AA">
                                      <p:cBhvr>
                                        <p:cTn id="2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5368E-6 L 0.63142 0.487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3500"/>
                            </p:stCondLst>
                            <p:childTnLst>
                              <p:par>
                                <p:cTn id="26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5368E-6 L 0.17136 0.48797 " pathEditMode="relative" rAng="0" ptsTypes="AA">
                                      <p:cBhvr>
                                        <p:cTn id="2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24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5368E-6 L -0.31476 0.47733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23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3" presetID="3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26500"/>
                            </p:stCondLst>
                            <p:childTnLst>
                              <p:par>
                                <p:cTn id="340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4.0074E-6 L -0.30781 0.61268 " pathEditMode="relative" rAng="0" ptsTypes="AA">
                                      <p:cBhvr>
                                        <p:cTn id="3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074E-6 L -0.5651 0.61268 " pathEditMode="relative" rAng="0" ptsTypes="AA">
                                      <p:cBhvr>
                                        <p:cTn id="3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4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8500"/>
                            </p:stCondLst>
                            <p:childTnLst>
                              <p:par>
                                <p:cTn id="3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074E-6 L 0.34132 0.62309 " pathEditMode="relative" rAng="0" ptsTypes="AA">
                                      <p:cBhvr>
                                        <p:cTn id="3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31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9000"/>
                            </p:stCondLst>
                            <p:childTnLst>
                              <p:par>
                                <p:cTn id="3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074E-6 L 0.45938 0.62309 " pathEditMode="relative" rAng="0" ptsTypes="AA">
                                      <p:cBhvr>
                                        <p:cTn id="3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31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074E-6 L -0.14341 0.61268 " pathEditMode="relative" rAng="0" ptsTypes="AA">
                                      <p:cBhvr>
                                        <p:cTn id="3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074E-6 L -0.45451 0.61268 " pathEditMode="relative" rAng="0" ptsTypes="AA">
                                      <p:cBhvr>
                                        <p:cTn id="3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074E-6 L -0.10278 0.61268 " pathEditMode="relative" rAng="0" ptsTypes="AA">
                                      <p:cBhvr>
                                        <p:cTn id="3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6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074E-6 L 0.35157 0.62309 " pathEditMode="relative" rAng="0" ptsTypes="AA">
                                      <p:cBhvr>
                                        <p:cTn id="3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31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3150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074E-6 L 0.08716 0.61268 " pathEditMode="relative" rAng="0" ptsTypes="AA">
                                      <p:cBhvr>
                                        <p:cTn id="3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6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074E-6 L -0.00278 0.61268 " pathEditMode="relative" rAng="0" ptsTypes="AA">
                                      <p:cBhvr>
                                        <p:cTn id="3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32500"/>
                            </p:stCondLst>
                            <p:childTnLst>
                              <p:par>
                                <p:cTn id="37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074E-6 L -0.10313 0.61268 " pathEditMode="relative" rAng="0" ptsTypes="AA">
                                      <p:cBhvr>
                                        <p:cTn id="3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30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3500"/>
                            </p:stCondLst>
                            <p:childTnLst>
                              <p:par>
                                <p:cTn id="3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7" presetID="3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3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3550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2.06849E-6 L -0.25347 0.7478 " pathEditMode="relative" rAng="0" ptsTypes="AA">
                                      <p:cBhvr>
                                        <p:cTn id="4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37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06849E-6 L -0.04618 0.7478 " pathEditMode="relative" rAng="0" ptsTypes="AA">
                                      <p:cBhvr>
                                        <p:cTn id="4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37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7500"/>
                            </p:stCondLst>
                            <p:childTnLst>
                              <p:par>
                                <p:cTn id="46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06849E-6 L 0.21441 0.7478 " pathEditMode="relative" rAng="0" ptsTypes="AA">
                                      <p:cBhvr>
                                        <p:cTn id="4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37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38000"/>
                            </p:stCondLst>
                            <p:childTnLst>
                              <p:par>
                                <p:cTn id="46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06849E-6 L -0.11632 0.75821 " pathEditMode="relative" rAng="0" ptsTypes="AA">
                                      <p:cBhvr>
                                        <p:cTn id="4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378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8500"/>
                            </p:stCondLst>
                            <p:childTnLst>
                              <p:par>
                                <p:cTn id="4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6849E-6 L 0.26511 0.7478 " pathEditMode="relative" rAng="0" ptsTypes="AA">
                                      <p:cBhvr>
                                        <p:cTn id="4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37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3900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6849E-6 L -0.38455 0.75821 " pathEditMode="relative" rAng="0" ptsTypes="AA">
                                      <p:cBhvr>
                                        <p:cTn id="4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378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9500"/>
                            </p:stCondLst>
                            <p:childTnLst>
                              <p:par>
                                <p:cTn id="47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6849E-6 L 0.05382 0.7478 " pathEditMode="relative" rAng="0" ptsTypes="AA">
                                      <p:cBhvr>
                                        <p:cTn id="4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37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7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06849E-6 L -0.12187 0.75821 " pathEditMode="relative" rAng="0" ptsTypes="AA">
                                      <p:cBhvr>
                                        <p:cTn id="4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378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40500"/>
                            </p:stCondLst>
                            <p:childTnLst>
                              <p:par>
                                <p:cTn id="47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2.06849E-6 L 0.05469 0.75821 " pathEditMode="relative" rAng="0" ptsTypes="AA">
                                      <p:cBhvr>
                                        <p:cTn id="4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378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41000"/>
                            </p:stCondLst>
                            <p:childTnLst>
                              <p:par>
                                <p:cTn id="48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6849E-6 L -0.3816 0.75821 " pathEditMode="relative" rAng="0" ptsTypes="AA">
                                      <p:cBhvr>
                                        <p:cTn id="4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78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41500"/>
                            </p:stCondLst>
                            <p:childTnLst>
                              <p:par>
                                <p:cTn id="48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6849E-6 L -0.14341 0.7478 " pathEditMode="relative" rAng="0" ptsTypes="AA">
                                      <p:cBhvr>
                                        <p:cTn id="4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37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42000"/>
                            </p:stCondLst>
                            <p:childTnLst>
                              <p:par>
                                <p:cTn id="4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3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8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2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6" grpId="0"/>
      <p:bldP spid="6" grpId="1"/>
      <p:bldP spid="18" grpId="0"/>
      <p:bldP spid="18" grpId="1"/>
      <p:bldP spid="19" grpId="0"/>
      <p:bldP spid="19" grpId="1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5" grpId="0"/>
      <p:bldP spid="55" grpId="1"/>
      <p:bldP spid="57" grpId="0"/>
      <p:bldP spid="57" grpId="1"/>
      <p:bldP spid="58" grpId="0"/>
      <p:bldP spid="58" grpId="1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69" grpId="0"/>
      <p:bldP spid="69" grpId="1"/>
      <p:bldP spid="69" grpId="2"/>
      <p:bldP spid="70" grpId="0"/>
      <p:bldP spid="7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643" y="3056186"/>
            <a:ext cx="7510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 новым 2024-м годом 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7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  <p:bldP spid="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692696"/>
            <a:ext cx="82809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Фотография деревни </a:t>
            </a:r>
            <a:r>
              <a:rPr lang="ru-RU" sz="2800" dirty="0" err="1" smtClean="0">
                <a:solidFill>
                  <a:schemeClr val="bg1"/>
                </a:solidFill>
              </a:rPr>
              <a:t>Липовка</a:t>
            </a:r>
            <a:r>
              <a:rPr lang="ru-RU" sz="2800" dirty="0" smtClean="0">
                <a:solidFill>
                  <a:schemeClr val="bg1"/>
                </a:solidFill>
              </a:rPr>
              <a:t> зимой 2009 года</a:t>
            </a:r>
          </a:p>
          <a:p>
            <a:pPr algn="ctr"/>
            <a:endParaRPr lang="ru-RU" sz="4000" dirty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Музыка Глеба Седельникова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из альбома «Ритуальные движения хайку»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Трек 1: «Загадка желания»</a:t>
            </a:r>
          </a:p>
          <a:p>
            <a:pPr algn="ctr"/>
            <a:endParaRPr lang="ru-RU" sz="40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Фильм сделал Игорь Бурдонов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 ночь со 2-го на 3-е января 2024 года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30689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конец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" y="836712"/>
            <a:ext cx="902309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35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182</Words>
  <Application>Microsoft Office PowerPoint</Application>
  <PresentationFormat>Экран (4:3)</PresentationFormat>
  <Paragraphs>146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igor</cp:lastModifiedBy>
  <cp:revision>19</cp:revision>
  <dcterms:created xsi:type="dcterms:W3CDTF">2024-01-02T21:14:25Z</dcterms:created>
  <dcterms:modified xsi:type="dcterms:W3CDTF">2024-01-03T00:22:16Z</dcterms:modified>
</cp:coreProperties>
</file>